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7" r:id="rId2"/>
    <p:sldId id="259" r:id="rId3"/>
    <p:sldId id="266" r:id="rId4"/>
    <p:sldId id="270" r:id="rId5"/>
    <p:sldId id="300" r:id="rId6"/>
    <p:sldId id="301" r:id="rId7"/>
    <p:sldId id="302" r:id="rId8"/>
    <p:sldId id="271" r:id="rId9"/>
    <p:sldId id="316" r:id="rId10"/>
    <p:sldId id="299" r:id="rId11"/>
    <p:sldId id="312" r:id="rId12"/>
    <p:sldId id="313" r:id="rId13"/>
    <p:sldId id="315" r:id="rId14"/>
    <p:sldId id="323" r:id="rId15"/>
    <p:sldId id="347" r:id="rId16"/>
    <p:sldId id="348" r:id="rId17"/>
    <p:sldId id="349" r:id="rId18"/>
    <p:sldId id="311" r:id="rId19"/>
    <p:sldId id="298" r:id="rId20"/>
    <p:sldId id="317" r:id="rId21"/>
    <p:sldId id="318" r:id="rId22"/>
    <p:sldId id="296" r:id="rId23"/>
    <p:sldId id="320" r:id="rId24"/>
    <p:sldId id="380" r:id="rId25"/>
    <p:sldId id="381" r:id="rId26"/>
    <p:sldId id="307" r:id="rId27"/>
    <p:sldId id="322" r:id="rId28"/>
    <p:sldId id="378" r:id="rId29"/>
    <p:sldId id="350" r:id="rId30"/>
    <p:sldId id="341" r:id="rId31"/>
    <p:sldId id="342" r:id="rId32"/>
    <p:sldId id="351" r:id="rId33"/>
    <p:sldId id="343" r:id="rId34"/>
    <p:sldId id="345" r:id="rId35"/>
    <p:sldId id="346" r:id="rId36"/>
    <p:sldId id="365" r:id="rId37"/>
    <p:sldId id="355" r:id="rId38"/>
    <p:sldId id="364" r:id="rId39"/>
    <p:sldId id="356" r:id="rId40"/>
    <p:sldId id="375" r:id="rId41"/>
    <p:sldId id="376" r:id="rId42"/>
    <p:sldId id="360" r:id="rId43"/>
    <p:sldId id="357" r:id="rId44"/>
    <p:sldId id="377" r:id="rId45"/>
    <p:sldId id="352" r:id="rId46"/>
    <p:sldId id="366" r:id="rId47"/>
    <p:sldId id="382" r:id="rId48"/>
    <p:sldId id="306" r:id="rId49"/>
    <p:sldId id="383" r:id="rId50"/>
    <p:sldId id="268" r:id="rId51"/>
  </p:sldIdLst>
  <p:sldSz cx="12192000" cy="6858000"/>
  <p:notesSz cx="6858000" cy="9144000"/>
  <p:embeddedFontLst>
    <p:embeddedFont>
      <p:font typeface="Amazon Ember" panose="020B0603020204020204" pitchFamily="34" charset="0"/>
      <p:regular r:id="rId54"/>
      <p:bold r:id="rId55"/>
      <p:italic r:id="rId56"/>
      <p:boldItalic r:id="rId57"/>
    </p:embeddedFont>
    <p:embeddedFont>
      <p:font typeface="Amazon Ember Display" panose="020B0603020204020204" pitchFamily="34" charset="0"/>
      <p:regular r:id="rId58"/>
      <p:bold r:id="rId59"/>
      <p:italic r:id="rId60"/>
      <p:boldItalic r:id="rId61"/>
    </p:embeddedFont>
    <p:embeddedFont>
      <p:font typeface="Amazon Ember Heavy" panose="020B0603020204020204" pitchFamily="34" charset="0"/>
      <p:bold r:id="rId62"/>
      <p:italic r:id="rId63"/>
      <p:boldItalic r:id="rId64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B49"/>
    <a:srgbClr val="000000"/>
    <a:srgbClr val="FF9900"/>
    <a:srgbClr val="F59912"/>
    <a:srgbClr val="2C2A2F"/>
    <a:srgbClr val="FFFFFF"/>
    <a:srgbClr val="F3F3F3"/>
    <a:srgbClr val="0D0D0D"/>
    <a:srgbClr val="1B243D"/>
    <a:srgbClr val="2C3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3" autoAdjust="0"/>
    <p:restoredTop sz="97536" autoAdjust="0"/>
  </p:normalViewPr>
  <p:slideViewPr>
    <p:cSldViewPr snapToGrid="0">
      <p:cViewPr varScale="1">
        <p:scale>
          <a:sx n="127" d="100"/>
          <a:sy n="127" d="100"/>
        </p:scale>
        <p:origin x="4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2DF71-ACB7-422D-8E54-A0A4EF51D0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B171E-BE54-449A-8A29-17594683C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38725-D9C9-4F00-9C6E-26F171722640}" type="datetimeFigureOut">
              <a:rPr lang="en-US" smtClean="0"/>
              <a:t>1/20/26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6512E-C6B4-4F09-96FF-68FBE56A75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C2B0-0BCD-44B8-BC4E-708288FD3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A5472-CE5F-44F7-B545-C4AC3D731A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55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880CE-0DF4-4FBA-AA5C-227685881895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10D97-21E1-432D-B490-E230FA5BC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6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your presentation</a:t>
            </a:r>
            <a:r>
              <a:rPr lang="en-US" baseline="0" dirty="0"/>
              <a:t> information in the text boxes. Use the “New Slide” dropdown menu to customize your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5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4D97B-E0C6-DA87-C750-59D6B113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39FCE-69E9-9C11-AE23-991B6B27D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4C580-D2E7-2042-2B6D-074C25E2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B3E9-3C9D-C5F6-5A90-48540A238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1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C787-BF25-2272-5511-279AFBEA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F6140-7C11-8CBC-E9E8-D6079E853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F16D6-614B-4F56-BD7C-D650DEF4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DCA0-91AF-069C-AD39-03F37159D4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BFB1B-8AC4-E623-3701-CEA9D24D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65B74-A201-1FC8-89FC-225A23CE6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C1479-F90D-A0D9-A590-14F118AE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09163-C496-E832-458B-EFC4FEA7C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1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B0565-9ED2-6F5C-8902-6389658B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33D16-A5C2-1B8A-CBF5-575890158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67D84-ACBC-4034-176E-3B903005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46AC-CB12-A541-1C46-CBEB834A9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7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8A17E-4372-A0A2-47D1-7EE69E90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74974-B093-ACD0-C65D-281B8E403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3D88A-0147-438C-B756-BB6C3CBF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B52DD-C7CD-3FD0-8393-9B0A03266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5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2F12-B179-1FB1-A053-86F10AB1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55C30-DFB9-1E93-9E00-BD5A0F4EE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3087B-0ECA-A8E5-0289-38E727E0B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06F84-9270-8CFA-3A4B-E77B1185A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36F2-A812-051F-301E-0AEDE884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200BF-EBE7-3B5A-E08E-1389002DD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5929D-4198-A74A-9896-D45F8E97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53B70-42D0-5A55-3AF9-FE5C08FA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F8A4-0BFC-A43D-0D66-10EB1EE81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6AB73-0C0D-C2EE-5AF3-BA5DF3E28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F49AC-B598-D051-371C-E78ADD5ED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5FDD3-C48F-A909-2315-A83590F9C1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4688-3D95-59BA-8F68-A44A933C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3DA9B-48A7-5B09-B30B-960FC7AF0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FB86E-9B3A-21D3-3882-0819C7D1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3BC9F-8204-23C8-5B74-AEB1AF2A0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2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F1D7-8A53-185E-5684-25632CCD8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2054F-AE13-4FE1-950B-CF712CEA9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766BB-51C7-794C-990D-04DB152E5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91E47-951F-840E-B1AA-1523AB3EAE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the text</a:t>
            </a:r>
            <a:r>
              <a:rPr lang="en-US" baseline="0" dirty="0"/>
              <a:t> box to include information about your presentation. To add a custom photo, delete the photo in the slide above, and click to add new photo.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06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FEC8-80B6-980C-BF9A-9391E572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354D5-C0F4-C4FC-EBE4-86FA1D90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E114B-25D9-2CC1-FE9B-93871D0F7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89877-C7E2-8AFD-4C1A-4978572FC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F9FB6-B13F-8D09-1BF5-95E352FF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B00B1-C03A-F16F-9E2B-8FF4D531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0C71F-7CA9-172C-0DFB-00C6324B3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1EFA-92E4-78C0-9A7F-A75639A34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74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E057-57A4-7635-8558-34E54465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A3EC3-9F56-3152-5FBB-6F1FFCB5E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F40E4-6F18-8B1B-49AB-DBF8B771B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9ED38-A8F3-FA0F-9FF9-8FFEAC72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2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378B-9709-8AE6-786C-70D974FBD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10AA6-E7D4-E078-97B1-C51BBD5FE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7DB42-CF21-B8D1-38FC-5136228FF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B73FA-0C4A-BFE0-923F-9EA9D6BCF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9F06F-B267-71C8-FD78-A6135000A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626AD-57FC-AD87-41C4-1B8BC18A7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067C6-EABD-9B9D-3969-F01D29B83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E5000-3B54-9A02-9E3E-9073F70F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9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6751-EBA8-FDF2-9A98-814D9D59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BD42C-DBC5-19E2-37AB-6609084BE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119F2-86E9-1DF0-DA3B-B5D95C68D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0C96-91F6-9250-94E4-2ADE29568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2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0717A-314E-E9A0-5B30-E23444EB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A3066-685D-97CE-33E5-9E816E946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5043D-BFF4-8789-E78A-81CB65CEE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88068-199A-0F56-0002-56C16CE22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1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A7F9-7066-4619-D8D6-DDE9348E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40F7-7041-95D3-CB5D-2C2947407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6981D-8A31-78EB-792B-84A5593E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0DB4-272F-60F5-2E4E-EDBC1A5E9D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2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B2664-D954-2206-C7DC-272C7357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D0FCC-10E4-4FBE-1780-1701991F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9B2BC-F2E4-1761-6CF6-C0AE21177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E5BE1-20FD-5040-921C-D2EF1DDD1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16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CAD6-73DE-5EFF-536D-F0059AF7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B8588-B3F2-4FAF-FA3F-6AABF5C03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91A76-C14A-65C2-5040-033D1ECE1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text</a:t>
            </a:r>
            <a:r>
              <a:rPr lang="en-US" baseline="0" dirty="0"/>
              <a:t> box to include information about your presentation.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BBCED-1771-E9DF-25E4-A40449A7F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10D97-21E1-432D-B490-E230FA5BC7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4EBBB1-8F71-40DA-BD34-7CE0D47AD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22C09-CBEC-46D1-8785-9A679023CAC2}"/>
              </a:ext>
            </a:extLst>
          </p:cNvPr>
          <p:cNvSpPr/>
          <p:nvPr userDrawn="1"/>
        </p:nvSpPr>
        <p:spPr>
          <a:xfrm>
            <a:off x="-1" y="-1"/>
            <a:ext cx="5549463" cy="6857999"/>
          </a:xfrm>
          <a:prstGeom prst="rect">
            <a:avLst/>
          </a:pr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242821-2D96-4DF0-9CC5-ADEAD42BD9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0"/>
            <a:ext cx="5549463" cy="6857998"/>
          </a:xfr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D5D8E2-B031-4016-9D29-BF663F6571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570" y="2596825"/>
            <a:ext cx="4975785" cy="17742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Title Lorem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C6DEDD6-99A0-4A44-BEB3-1556DB30B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6348" y="4753564"/>
            <a:ext cx="4917007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F8E6ABC-293B-4A27-A30B-BE290D4DEAB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6348" y="5138353"/>
            <a:ext cx="4917007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Month XX, XXXX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A09E7D-B36E-4298-A2B3-1B02883680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1784" y="1509492"/>
            <a:ext cx="2876588" cy="566610"/>
          </a:xfrm>
          <a:custGeom>
            <a:avLst/>
            <a:gdLst>
              <a:gd name="connsiteX0" fmla="*/ 3594827 w 10691237"/>
              <a:gd name="connsiteY0" fmla="*/ 1536669 h 2105883"/>
              <a:gd name="connsiteX1" fmla="*/ 3415757 w 10691237"/>
              <a:gd name="connsiteY1" fmla="*/ 1673543 h 2105883"/>
              <a:gd name="connsiteX2" fmla="*/ 3447856 w 10691237"/>
              <a:gd name="connsiteY2" fmla="*/ 1762316 h 2105883"/>
              <a:gd name="connsiteX3" fmla="*/ 3542344 w 10691237"/>
              <a:gd name="connsiteY3" fmla="*/ 1792701 h 2105883"/>
              <a:gd name="connsiteX4" fmla="*/ 3647119 w 10691237"/>
              <a:gd name="connsiteY4" fmla="*/ 1773079 h 2105883"/>
              <a:gd name="connsiteX5" fmla="*/ 3760943 w 10691237"/>
              <a:gd name="connsiteY5" fmla="*/ 1717929 h 2105883"/>
              <a:gd name="connsiteX6" fmla="*/ 3760943 w 10691237"/>
              <a:gd name="connsiteY6" fmla="*/ 1559338 h 2105883"/>
              <a:gd name="connsiteX7" fmla="*/ 3594827 w 10691237"/>
              <a:gd name="connsiteY7" fmla="*/ 1536669 h 2105883"/>
              <a:gd name="connsiteX8" fmla="*/ 8858151 w 10691237"/>
              <a:gd name="connsiteY8" fmla="*/ 1253872 h 2105883"/>
              <a:gd name="connsiteX9" fmla="*/ 8645934 w 10691237"/>
              <a:gd name="connsiteY9" fmla="*/ 1335120 h 2105883"/>
              <a:gd name="connsiteX10" fmla="*/ 8645934 w 10691237"/>
              <a:gd name="connsiteY10" fmla="*/ 1706500 h 2105883"/>
              <a:gd name="connsiteX11" fmla="*/ 8748233 w 10691237"/>
              <a:gd name="connsiteY11" fmla="*/ 1771651 h 2105883"/>
              <a:gd name="connsiteX12" fmla="*/ 8853008 w 10691237"/>
              <a:gd name="connsiteY12" fmla="*/ 1792701 h 2105883"/>
              <a:gd name="connsiteX13" fmla="*/ 9010933 w 10691237"/>
              <a:gd name="connsiteY13" fmla="*/ 1724883 h 2105883"/>
              <a:gd name="connsiteX14" fmla="*/ 9063986 w 10691237"/>
              <a:gd name="connsiteY14" fmla="*/ 1522572 h 2105883"/>
              <a:gd name="connsiteX15" fmla="*/ 8858151 w 10691237"/>
              <a:gd name="connsiteY15" fmla="*/ 1253872 h 2105883"/>
              <a:gd name="connsiteX16" fmla="*/ 8202546 w 10691237"/>
              <a:gd name="connsiteY16" fmla="*/ 1253872 h 2105883"/>
              <a:gd name="connsiteX17" fmla="*/ 7990520 w 10691237"/>
              <a:gd name="connsiteY17" fmla="*/ 1335120 h 2105883"/>
              <a:gd name="connsiteX18" fmla="*/ 7990520 w 10691237"/>
              <a:gd name="connsiteY18" fmla="*/ 1706500 h 2105883"/>
              <a:gd name="connsiteX19" fmla="*/ 8092627 w 10691237"/>
              <a:gd name="connsiteY19" fmla="*/ 1771651 h 2105883"/>
              <a:gd name="connsiteX20" fmla="*/ 8197402 w 10691237"/>
              <a:gd name="connsiteY20" fmla="*/ 1792701 h 2105883"/>
              <a:gd name="connsiteX21" fmla="*/ 8355327 w 10691237"/>
              <a:gd name="connsiteY21" fmla="*/ 1724883 h 2105883"/>
              <a:gd name="connsiteX22" fmla="*/ 8408381 w 10691237"/>
              <a:gd name="connsiteY22" fmla="*/ 1522572 h 2105883"/>
              <a:gd name="connsiteX23" fmla="*/ 8202546 w 10691237"/>
              <a:gd name="connsiteY23" fmla="*/ 1253872 h 2105883"/>
              <a:gd name="connsiteX24" fmla="*/ 2997802 w 10691237"/>
              <a:gd name="connsiteY24" fmla="*/ 1253872 h 2105883"/>
              <a:gd name="connsiteX25" fmla="*/ 2785585 w 10691237"/>
              <a:gd name="connsiteY25" fmla="*/ 1335120 h 2105883"/>
              <a:gd name="connsiteX26" fmla="*/ 2785585 w 10691237"/>
              <a:gd name="connsiteY26" fmla="*/ 1706500 h 2105883"/>
              <a:gd name="connsiteX27" fmla="*/ 2887883 w 10691237"/>
              <a:gd name="connsiteY27" fmla="*/ 1771651 h 2105883"/>
              <a:gd name="connsiteX28" fmla="*/ 2992658 w 10691237"/>
              <a:gd name="connsiteY28" fmla="*/ 1792701 h 2105883"/>
              <a:gd name="connsiteX29" fmla="*/ 3150583 w 10691237"/>
              <a:gd name="connsiteY29" fmla="*/ 1724883 h 2105883"/>
              <a:gd name="connsiteX30" fmla="*/ 3203637 w 10691237"/>
              <a:gd name="connsiteY30" fmla="*/ 1522572 h 2105883"/>
              <a:gd name="connsiteX31" fmla="*/ 2997802 w 10691237"/>
              <a:gd name="connsiteY31" fmla="*/ 1253872 h 2105883"/>
              <a:gd name="connsiteX32" fmla="*/ 9525377 w 10691237"/>
              <a:gd name="connsiteY32" fmla="*/ 1253777 h 2105883"/>
              <a:gd name="connsiteX33" fmla="*/ 9304302 w 10691237"/>
              <a:gd name="connsiteY33" fmla="*/ 1525144 h 2105883"/>
              <a:gd name="connsiteX34" fmla="*/ 9525377 w 10691237"/>
              <a:gd name="connsiteY34" fmla="*/ 1797750 h 2105883"/>
              <a:gd name="connsiteX35" fmla="*/ 9746452 w 10691237"/>
              <a:gd name="connsiteY35" fmla="*/ 1525144 h 2105883"/>
              <a:gd name="connsiteX36" fmla="*/ 9525377 w 10691237"/>
              <a:gd name="connsiteY36" fmla="*/ 1253777 h 2105883"/>
              <a:gd name="connsiteX37" fmla="*/ 5715187 w 10691237"/>
              <a:gd name="connsiteY37" fmla="*/ 1252633 h 2105883"/>
              <a:gd name="connsiteX38" fmla="*/ 5501731 w 10691237"/>
              <a:gd name="connsiteY38" fmla="*/ 1479519 h 2105883"/>
              <a:gd name="connsiteX39" fmla="*/ 5890256 w 10691237"/>
              <a:gd name="connsiteY39" fmla="*/ 1479519 h 2105883"/>
              <a:gd name="connsiteX40" fmla="*/ 5891685 w 10691237"/>
              <a:gd name="connsiteY40" fmla="*/ 1437704 h 2105883"/>
              <a:gd name="connsiteX41" fmla="*/ 5847012 w 10691237"/>
              <a:gd name="connsiteY41" fmla="*/ 1299592 h 2105883"/>
              <a:gd name="connsiteX42" fmla="*/ 5715187 w 10691237"/>
              <a:gd name="connsiteY42" fmla="*/ 1252633 h 2105883"/>
              <a:gd name="connsiteX43" fmla="*/ 7280907 w 10691237"/>
              <a:gd name="connsiteY43" fmla="*/ 1206818 h 2105883"/>
              <a:gd name="connsiteX44" fmla="*/ 7353964 w 10691237"/>
              <a:gd name="connsiteY44" fmla="*/ 1206818 h 2105883"/>
              <a:gd name="connsiteX45" fmla="*/ 7353964 w 10691237"/>
              <a:gd name="connsiteY45" fmla="*/ 1639253 h 2105883"/>
              <a:gd name="connsiteX46" fmla="*/ 7385872 w 10691237"/>
              <a:gd name="connsiteY46" fmla="*/ 1760316 h 2105883"/>
              <a:gd name="connsiteX47" fmla="*/ 7486742 w 10691237"/>
              <a:gd name="connsiteY47" fmla="*/ 1797654 h 2105883"/>
              <a:gd name="connsiteX48" fmla="*/ 7604280 w 10691237"/>
              <a:gd name="connsiteY48" fmla="*/ 1778699 h 2105883"/>
              <a:gd name="connsiteX49" fmla="*/ 7721819 w 10691237"/>
              <a:gd name="connsiteY49" fmla="*/ 1716501 h 2105883"/>
              <a:gd name="connsiteX50" fmla="*/ 7721819 w 10691237"/>
              <a:gd name="connsiteY50" fmla="*/ 1206818 h 2105883"/>
              <a:gd name="connsiteX51" fmla="*/ 7794876 w 10691237"/>
              <a:gd name="connsiteY51" fmla="*/ 1206818 h 2105883"/>
              <a:gd name="connsiteX52" fmla="*/ 7794876 w 10691237"/>
              <a:gd name="connsiteY52" fmla="*/ 1844612 h 2105883"/>
              <a:gd name="connsiteX53" fmla="*/ 7730868 w 10691237"/>
              <a:gd name="connsiteY53" fmla="*/ 1844612 h 2105883"/>
              <a:gd name="connsiteX54" fmla="*/ 7730868 w 10691237"/>
              <a:gd name="connsiteY54" fmla="*/ 1844707 h 2105883"/>
              <a:gd name="connsiteX55" fmla="*/ 7723248 w 10691237"/>
              <a:gd name="connsiteY55" fmla="*/ 1774889 h 2105883"/>
              <a:gd name="connsiteX56" fmla="*/ 7471502 w 10691237"/>
              <a:gd name="connsiteY56" fmla="*/ 1863662 h 2105883"/>
              <a:gd name="connsiteX57" fmla="*/ 7330246 w 10691237"/>
              <a:gd name="connsiteY57" fmla="*/ 1814227 h 2105883"/>
              <a:gd name="connsiteX58" fmla="*/ 7280907 w 10691237"/>
              <a:gd name="connsiteY58" fmla="*/ 1669638 h 2105883"/>
              <a:gd name="connsiteX59" fmla="*/ 10183746 w 10691237"/>
              <a:gd name="connsiteY59" fmla="*/ 1201960 h 2105883"/>
              <a:gd name="connsiteX60" fmla="*/ 10236038 w 10691237"/>
              <a:gd name="connsiteY60" fmla="*/ 1205675 h 2105883"/>
              <a:gd name="connsiteX61" fmla="*/ 10236038 w 10691237"/>
              <a:gd name="connsiteY61" fmla="*/ 1270349 h 2105883"/>
              <a:gd name="connsiteX62" fmla="*/ 10175934 w 10691237"/>
              <a:gd name="connsiteY62" fmla="*/ 1267873 h 2105883"/>
              <a:gd name="connsiteX63" fmla="*/ 10071732 w 10691237"/>
              <a:gd name="connsiteY63" fmla="*/ 1289304 h 2105883"/>
              <a:gd name="connsiteX64" fmla="*/ 9984196 w 10691237"/>
              <a:gd name="connsiteY64" fmla="*/ 1359123 h 2105883"/>
              <a:gd name="connsiteX65" fmla="*/ 9984196 w 10691237"/>
              <a:gd name="connsiteY65" fmla="*/ 1844707 h 2105883"/>
              <a:gd name="connsiteX66" fmla="*/ 9911425 w 10691237"/>
              <a:gd name="connsiteY66" fmla="*/ 1844707 h 2105883"/>
              <a:gd name="connsiteX67" fmla="*/ 9911425 w 10691237"/>
              <a:gd name="connsiteY67" fmla="*/ 1206913 h 2105883"/>
              <a:gd name="connsiteX68" fmla="*/ 9975434 w 10691237"/>
              <a:gd name="connsiteY68" fmla="*/ 1206913 h 2105883"/>
              <a:gd name="connsiteX69" fmla="*/ 9983053 w 10691237"/>
              <a:gd name="connsiteY69" fmla="*/ 1299591 h 2105883"/>
              <a:gd name="connsiteX70" fmla="*/ 10078208 w 10691237"/>
              <a:gd name="connsiteY70" fmla="*/ 1224058 h 2105883"/>
              <a:gd name="connsiteX71" fmla="*/ 10183746 w 10691237"/>
              <a:gd name="connsiteY71" fmla="*/ 1201960 h 2105883"/>
              <a:gd name="connsiteX72" fmla="*/ 6309546 w 10691237"/>
              <a:gd name="connsiteY72" fmla="*/ 1201960 h 2105883"/>
              <a:gd name="connsiteX73" fmla="*/ 6362029 w 10691237"/>
              <a:gd name="connsiteY73" fmla="*/ 1205675 h 2105883"/>
              <a:gd name="connsiteX74" fmla="*/ 6362029 w 10691237"/>
              <a:gd name="connsiteY74" fmla="*/ 1270349 h 2105883"/>
              <a:gd name="connsiteX75" fmla="*/ 6301927 w 10691237"/>
              <a:gd name="connsiteY75" fmla="*/ 1267873 h 2105883"/>
              <a:gd name="connsiteX76" fmla="*/ 6197723 w 10691237"/>
              <a:gd name="connsiteY76" fmla="*/ 1289304 h 2105883"/>
              <a:gd name="connsiteX77" fmla="*/ 6110093 w 10691237"/>
              <a:gd name="connsiteY77" fmla="*/ 1359123 h 2105883"/>
              <a:gd name="connsiteX78" fmla="*/ 6110093 w 10691237"/>
              <a:gd name="connsiteY78" fmla="*/ 1844707 h 2105883"/>
              <a:gd name="connsiteX79" fmla="*/ 6037227 w 10691237"/>
              <a:gd name="connsiteY79" fmla="*/ 1844707 h 2105883"/>
              <a:gd name="connsiteX80" fmla="*/ 6037227 w 10691237"/>
              <a:gd name="connsiteY80" fmla="*/ 1206913 h 2105883"/>
              <a:gd name="connsiteX81" fmla="*/ 6101235 w 10691237"/>
              <a:gd name="connsiteY81" fmla="*/ 1206913 h 2105883"/>
              <a:gd name="connsiteX82" fmla="*/ 6108855 w 10691237"/>
              <a:gd name="connsiteY82" fmla="*/ 1299591 h 2105883"/>
              <a:gd name="connsiteX83" fmla="*/ 6204105 w 10691237"/>
              <a:gd name="connsiteY83" fmla="*/ 1224058 h 2105883"/>
              <a:gd name="connsiteX84" fmla="*/ 6309546 w 10691237"/>
              <a:gd name="connsiteY84" fmla="*/ 1201960 h 2105883"/>
              <a:gd name="connsiteX85" fmla="*/ 4226144 w 10691237"/>
              <a:gd name="connsiteY85" fmla="*/ 1201960 h 2105883"/>
              <a:gd name="connsiteX86" fmla="*/ 4278436 w 10691237"/>
              <a:gd name="connsiteY86" fmla="*/ 1205675 h 2105883"/>
              <a:gd name="connsiteX87" fmla="*/ 4278436 w 10691237"/>
              <a:gd name="connsiteY87" fmla="*/ 1270349 h 2105883"/>
              <a:gd name="connsiteX88" fmla="*/ 4218333 w 10691237"/>
              <a:gd name="connsiteY88" fmla="*/ 1267873 h 2105883"/>
              <a:gd name="connsiteX89" fmla="*/ 4114130 w 10691237"/>
              <a:gd name="connsiteY89" fmla="*/ 1289304 h 2105883"/>
              <a:gd name="connsiteX90" fmla="*/ 4026595 w 10691237"/>
              <a:gd name="connsiteY90" fmla="*/ 1359123 h 2105883"/>
              <a:gd name="connsiteX91" fmla="*/ 4026595 w 10691237"/>
              <a:gd name="connsiteY91" fmla="*/ 1844707 h 2105883"/>
              <a:gd name="connsiteX92" fmla="*/ 3953824 w 10691237"/>
              <a:gd name="connsiteY92" fmla="*/ 1844707 h 2105883"/>
              <a:gd name="connsiteX93" fmla="*/ 3953824 w 10691237"/>
              <a:gd name="connsiteY93" fmla="*/ 1206913 h 2105883"/>
              <a:gd name="connsiteX94" fmla="*/ 4017832 w 10691237"/>
              <a:gd name="connsiteY94" fmla="*/ 1206913 h 2105883"/>
              <a:gd name="connsiteX95" fmla="*/ 4025452 w 10691237"/>
              <a:gd name="connsiteY95" fmla="*/ 1299591 h 2105883"/>
              <a:gd name="connsiteX96" fmla="*/ 4120702 w 10691237"/>
              <a:gd name="connsiteY96" fmla="*/ 1224058 h 2105883"/>
              <a:gd name="connsiteX97" fmla="*/ 4226144 w 10691237"/>
              <a:gd name="connsiteY97" fmla="*/ 1201960 h 2105883"/>
              <a:gd name="connsiteX98" fmla="*/ 9525377 w 10691237"/>
              <a:gd name="connsiteY98" fmla="*/ 1187959 h 2105883"/>
              <a:gd name="connsiteX99" fmla="*/ 9743976 w 10691237"/>
              <a:gd name="connsiteY99" fmla="*/ 1276732 h 2105883"/>
              <a:gd name="connsiteX100" fmla="*/ 9821986 w 10691237"/>
              <a:gd name="connsiteY100" fmla="*/ 1525239 h 2105883"/>
              <a:gd name="connsiteX101" fmla="*/ 9743976 w 10691237"/>
              <a:gd name="connsiteY101" fmla="*/ 1774318 h 2105883"/>
              <a:gd name="connsiteX102" fmla="*/ 9525377 w 10691237"/>
              <a:gd name="connsiteY102" fmla="*/ 1863758 h 2105883"/>
              <a:gd name="connsiteX103" fmla="*/ 9306779 w 10691237"/>
              <a:gd name="connsiteY103" fmla="*/ 1774318 h 2105883"/>
              <a:gd name="connsiteX104" fmla="*/ 9228959 w 10691237"/>
              <a:gd name="connsiteY104" fmla="*/ 1525239 h 2105883"/>
              <a:gd name="connsiteX105" fmla="*/ 9306779 w 10691237"/>
              <a:gd name="connsiteY105" fmla="*/ 1276732 h 2105883"/>
              <a:gd name="connsiteX106" fmla="*/ 9525377 w 10691237"/>
              <a:gd name="connsiteY106" fmla="*/ 1187959 h 2105883"/>
              <a:gd name="connsiteX107" fmla="*/ 8872248 w 10691237"/>
              <a:gd name="connsiteY107" fmla="*/ 1187959 h 2105883"/>
              <a:gd name="connsiteX108" fmla="*/ 9067797 w 10691237"/>
              <a:gd name="connsiteY108" fmla="*/ 1276160 h 2105883"/>
              <a:gd name="connsiteX109" fmla="*/ 9139425 w 10691237"/>
              <a:gd name="connsiteY109" fmla="*/ 1517714 h 2105883"/>
              <a:gd name="connsiteX110" fmla="*/ 9064082 w 10691237"/>
              <a:gd name="connsiteY110" fmla="*/ 1766222 h 2105883"/>
              <a:gd name="connsiteX111" fmla="*/ 8860914 w 10691237"/>
              <a:gd name="connsiteY111" fmla="*/ 1858710 h 2105883"/>
              <a:gd name="connsiteX112" fmla="*/ 8646029 w 10691237"/>
              <a:gd name="connsiteY112" fmla="*/ 1772508 h 2105883"/>
              <a:gd name="connsiteX113" fmla="*/ 8646029 w 10691237"/>
              <a:gd name="connsiteY113" fmla="*/ 2105883 h 2105883"/>
              <a:gd name="connsiteX114" fmla="*/ 8573068 w 10691237"/>
              <a:gd name="connsiteY114" fmla="*/ 2105883 h 2105883"/>
              <a:gd name="connsiteX115" fmla="*/ 8573068 w 10691237"/>
              <a:gd name="connsiteY115" fmla="*/ 1206914 h 2105883"/>
              <a:gd name="connsiteX116" fmla="*/ 8637076 w 10691237"/>
              <a:gd name="connsiteY116" fmla="*/ 1206914 h 2105883"/>
              <a:gd name="connsiteX117" fmla="*/ 8643458 w 10691237"/>
              <a:gd name="connsiteY117" fmla="*/ 1277970 h 2105883"/>
              <a:gd name="connsiteX118" fmla="*/ 8757948 w 10691237"/>
              <a:gd name="connsiteY118" fmla="*/ 1209581 h 2105883"/>
              <a:gd name="connsiteX119" fmla="*/ 8872248 w 10691237"/>
              <a:gd name="connsiteY119" fmla="*/ 1187959 h 2105883"/>
              <a:gd name="connsiteX120" fmla="*/ 8216548 w 10691237"/>
              <a:gd name="connsiteY120" fmla="*/ 1187959 h 2105883"/>
              <a:gd name="connsiteX121" fmla="*/ 8412096 w 10691237"/>
              <a:gd name="connsiteY121" fmla="*/ 1276160 h 2105883"/>
              <a:gd name="connsiteX122" fmla="*/ 8483724 w 10691237"/>
              <a:gd name="connsiteY122" fmla="*/ 1517714 h 2105883"/>
              <a:gd name="connsiteX123" fmla="*/ 8408381 w 10691237"/>
              <a:gd name="connsiteY123" fmla="*/ 1766222 h 2105883"/>
              <a:gd name="connsiteX124" fmla="*/ 8205213 w 10691237"/>
              <a:gd name="connsiteY124" fmla="*/ 1858710 h 2105883"/>
              <a:gd name="connsiteX125" fmla="*/ 7990520 w 10691237"/>
              <a:gd name="connsiteY125" fmla="*/ 1772508 h 2105883"/>
              <a:gd name="connsiteX126" fmla="*/ 7990520 w 10691237"/>
              <a:gd name="connsiteY126" fmla="*/ 2105883 h 2105883"/>
              <a:gd name="connsiteX127" fmla="*/ 7917367 w 10691237"/>
              <a:gd name="connsiteY127" fmla="*/ 2105883 h 2105883"/>
              <a:gd name="connsiteX128" fmla="*/ 7917367 w 10691237"/>
              <a:gd name="connsiteY128" fmla="*/ 1206914 h 2105883"/>
              <a:gd name="connsiteX129" fmla="*/ 7981375 w 10691237"/>
              <a:gd name="connsiteY129" fmla="*/ 1206914 h 2105883"/>
              <a:gd name="connsiteX130" fmla="*/ 7987757 w 10691237"/>
              <a:gd name="connsiteY130" fmla="*/ 1277970 h 2105883"/>
              <a:gd name="connsiteX131" fmla="*/ 8102248 w 10691237"/>
              <a:gd name="connsiteY131" fmla="*/ 1209581 h 2105883"/>
              <a:gd name="connsiteX132" fmla="*/ 8216548 w 10691237"/>
              <a:gd name="connsiteY132" fmla="*/ 1187959 h 2105883"/>
              <a:gd name="connsiteX133" fmla="*/ 6992014 w 10691237"/>
              <a:gd name="connsiteY133" fmla="*/ 1187959 h 2105883"/>
              <a:gd name="connsiteX134" fmla="*/ 7085454 w 10691237"/>
              <a:gd name="connsiteY134" fmla="*/ 1198151 h 2105883"/>
              <a:gd name="connsiteX135" fmla="*/ 7174799 w 10691237"/>
              <a:gd name="connsiteY135" fmla="*/ 1226059 h 2105883"/>
              <a:gd name="connsiteX136" fmla="*/ 7174799 w 10691237"/>
              <a:gd name="connsiteY136" fmla="*/ 1285495 h 2105883"/>
              <a:gd name="connsiteX137" fmla="*/ 6988299 w 10691237"/>
              <a:gd name="connsiteY137" fmla="*/ 1252634 h 2105883"/>
              <a:gd name="connsiteX138" fmla="*/ 6883524 w 10691237"/>
              <a:gd name="connsiteY138" fmla="*/ 1279780 h 2105883"/>
              <a:gd name="connsiteX139" fmla="*/ 6847710 w 10691237"/>
              <a:gd name="connsiteY139" fmla="*/ 1360362 h 2105883"/>
              <a:gd name="connsiteX140" fmla="*/ 6872665 w 10691237"/>
              <a:gd name="connsiteY140" fmla="*/ 1426941 h 2105883"/>
              <a:gd name="connsiteX141" fmla="*/ 6970487 w 10691237"/>
              <a:gd name="connsiteY141" fmla="*/ 1478186 h 2105883"/>
              <a:gd name="connsiteX142" fmla="*/ 7072786 w 10691237"/>
              <a:gd name="connsiteY142" fmla="*/ 1516190 h 2105883"/>
              <a:gd name="connsiteX143" fmla="*/ 7176798 w 10691237"/>
              <a:gd name="connsiteY143" fmla="*/ 1581532 h 2105883"/>
              <a:gd name="connsiteX144" fmla="*/ 7209470 w 10691237"/>
              <a:gd name="connsiteY144" fmla="*/ 1677258 h 2105883"/>
              <a:gd name="connsiteX145" fmla="*/ 7146224 w 10691237"/>
              <a:gd name="connsiteY145" fmla="*/ 1813466 h 2105883"/>
              <a:gd name="connsiteX146" fmla="*/ 6974297 w 10691237"/>
              <a:gd name="connsiteY146" fmla="*/ 1863663 h 2105883"/>
              <a:gd name="connsiteX147" fmla="*/ 6765795 w 10691237"/>
              <a:gd name="connsiteY147" fmla="*/ 1817943 h 2105883"/>
              <a:gd name="connsiteX148" fmla="*/ 6765795 w 10691237"/>
              <a:gd name="connsiteY148" fmla="*/ 1758316 h 2105883"/>
              <a:gd name="connsiteX149" fmla="*/ 6979250 w 10691237"/>
              <a:gd name="connsiteY149" fmla="*/ 1798893 h 2105883"/>
              <a:gd name="connsiteX150" fmla="*/ 7098217 w 10691237"/>
              <a:gd name="connsiteY150" fmla="*/ 1767841 h 2105883"/>
              <a:gd name="connsiteX151" fmla="*/ 7138984 w 10691237"/>
              <a:gd name="connsiteY151" fmla="*/ 1677354 h 2105883"/>
              <a:gd name="connsiteX152" fmla="*/ 7114029 w 10691237"/>
              <a:gd name="connsiteY152" fmla="*/ 1618965 h 2105883"/>
              <a:gd name="connsiteX153" fmla="*/ 7030304 w 10691237"/>
              <a:gd name="connsiteY153" fmla="*/ 1573436 h 2105883"/>
              <a:gd name="connsiteX154" fmla="*/ 6914195 w 10691237"/>
              <a:gd name="connsiteY154" fmla="*/ 1530383 h 2105883"/>
              <a:gd name="connsiteX155" fmla="*/ 6777320 w 10691237"/>
              <a:gd name="connsiteY155" fmla="*/ 1364172 h 2105883"/>
              <a:gd name="connsiteX156" fmla="*/ 6836756 w 10691237"/>
              <a:gd name="connsiteY156" fmla="*/ 1236727 h 2105883"/>
              <a:gd name="connsiteX157" fmla="*/ 6992014 w 10691237"/>
              <a:gd name="connsiteY157" fmla="*/ 1187959 h 2105883"/>
              <a:gd name="connsiteX158" fmla="*/ 5161689 w 10691237"/>
              <a:gd name="connsiteY158" fmla="*/ 1187959 h 2105883"/>
              <a:gd name="connsiteX159" fmla="*/ 5304279 w 10691237"/>
              <a:gd name="connsiteY159" fmla="*/ 1236727 h 2105883"/>
              <a:gd name="connsiteX160" fmla="*/ 5353523 w 10691237"/>
              <a:gd name="connsiteY160" fmla="*/ 1380650 h 2105883"/>
              <a:gd name="connsiteX161" fmla="*/ 5353523 w 10691237"/>
              <a:gd name="connsiteY161" fmla="*/ 1844708 h 2105883"/>
              <a:gd name="connsiteX162" fmla="*/ 5280657 w 10691237"/>
              <a:gd name="connsiteY162" fmla="*/ 1844708 h 2105883"/>
              <a:gd name="connsiteX163" fmla="*/ 5280657 w 10691237"/>
              <a:gd name="connsiteY163" fmla="*/ 1411034 h 2105883"/>
              <a:gd name="connsiteX164" fmla="*/ 5248748 w 10691237"/>
              <a:gd name="connsiteY164" fmla="*/ 1291210 h 2105883"/>
              <a:gd name="connsiteX165" fmla="*/ 5146450 w 10691237"/>
              <a:gd name="connsiteY165" fmla="*/ 1253872 h 2105883"/>
              <a:gd name="connsiteX166" fmla="*/ 4897180 w 10691237"/>
              <a:gd name="connsiteY166" fmla="*/ 1335120 h 2105883"/>
              <a:gd name="connsiteX167" fmla="*/ 4897180 w 10691237"/>
              <a:gd name="connsiteY167" fmla="*/ 1844803 h 2105883"/>
              <a:gd name="connsiteX168" fmla="*/ 4824314 w 10691237"/>
              <a:gd name="connsiteY168" fmla="*/ 1844803 h 2105883"/>
              <a:gd name="connsiteX169" fmla="*/ 4824314 w 10691237"/>
              <a:gd name="connsiteY169" fmla="*/ 1207009 h 2105883"/>
              <a:gd name="connsiteX170" fmla="*/ 4888322 w 10691237"/>
              <a:gd name="connsiteY170" fmla="*/ 1207009 h 2105883"/>
              <a:gd name="connsiteX171" fmla="*/ 4895942 w 10691237"/>
              <a:gd name="connsiteY171" fmla="*/ 1280637 h 2105883"/>
              <a:gd name="connsiteX172" fmla="*/ 5027673 w 10691237"/>
              <a:gd name="connsiteY172" fmla="*/ 1212057 h 2105883"/>
              <a:gd name="connsiteX173" fmla="*/ 5161689 w 10691237"/>
              <a:gd name="connsiteY173" fmla="*/ 1187959 h 2105883"/>
              <a:gd name="connsiteX174" fmla="*/ 3011899 w 10691237"/>
              <a:gd name="connsiteY174" fmla="*/ 1187959 h 2105883"/>
              <a:gd name="connsiteX175" fmla="*/ 3207638 w 10691237"/>
              <a:gd name="connsiteY175" fmla="*/ 1276160 h 2105883"/>
              <a:gd name="connsiteX176" fmla="*/ 3279075 w 10691237"/>
              <a:gd name="connsiteY176" fmla="*/ 1517714 h 2105883"/>
              <a:gd name="connsiteX177" fmla="*/ 3203732 w 10691237"/>
              <a:gd name="connsiteY177" fmla="*/ 1766222 h 2105883"/>
              <a:gd name="connsiteX178" fmla="*/ 3000374 w 10691237"/>
              <a:gd name="connsiteY178" fmla="*/ 1858710 h 2105883"/>
              <a:gd name="connsiteX179" fmla="*/ 2785681 w 10691237"/>
              <a:gd name="connsiteY179" fmla="*/ 1772508 h 2105883"/>
              <a:gd name="connsiteX180" fmla="*/ 2785681 w 10691237"/>
              <a:gd name="connsiteY180" fmla="*/ 2105883 h 2105883"/>
              <a:gd name="connsiteX181" fmla="*/ 2712909 w 10691237"/>
              <a:gd name="connsiteY181" fmla="*/ 2105883 h 2105883"/>
              <a:gd name="connsiteX182" fmla="*/ 2712909 w 10691237"/>
              <a:gd name="connsiteY182" fmla="*/ 1206914 h 2105883"/>
              <a:gd name="connsiteX183" fmla="*/ 2776726 w 10691237"/>
              <a:gd name="connsiteY183" fmla="*/ 1206914 h 2105883"/>
              <a:gd name="connsiteX184" fmla="*/ 2783108 w 10691237"/>
              <a:gd name="connsiteY184" fmla="*/ 1277970 h 2105883"/>
              <a:gd name="connsiteX185" fmla="*/ 2897599 w 10691237"/>
              <a:gd name="connsiteY185" fmla="*/ 1209581 h 2105883"/>
              <a:gd name="connsiteX186" fmla="*/ 3011899 w 10691237"/>
              <a:gd name="connsiteY186" fmla="*/ 1187959 h 2105883"/>
              <a:gd name="connsiteX187" fmla="*/ 3612638 w 10691237"/>
              <a:gd name="connsiteY187" fmla="*/ 1187863 h 2105883"/>
              <a:gd name="connsiteX188" fmla="*/ 3779421 w 10691237"/>
              <a:gd name="connsiteY188" fmla="*/ 1234821 h 2105883"/>
              <a:gd name="connsiteX189" fmla="*/ 3833714 w 10691237"/>
              <a:gd name="connsiteY189" fmla="*/ 1376744 h 2105883"/>
              <a:gd name="connsiteX190" fmla="*/ 3833714 w 10691237"/>
              <a:gd name="connsiteY190" fmla="*/ 1844707 h 2105883"/>
              <a:gd name="connsiteX191" fmla="*/ 3768563 w 10691237"/>
              <a:gd name="connsiteY191" fmla="*/ 1844707 h 2105883"/>
              <a:gd name="connsiteX192" fmla="*/ 3762181 w 10691237"/>
              <a:gd name="connsiteY192" fmla="*/ 1771079 h 2105883"/>
              <a:gd name="connsiteX193" fmla="*/ 3532247 w 10691237"/>
              <a:gd name="connsiteY193" fmla="*/ 1858614 h 2105883"/>
              <a:gd name="connsiteX194" fmla="*/ 3392137 w 10691237"/>
              <a:gd name="connsiteY194" fmla="*/ 1808607 h 2105883"/>
              <a:gd name="connsiteX195" fmla="*/ 3340416 w 10691237"/>
              <a:gd name="connsiteY195" fmla="*/ 1674686 h 2105883"/>
              <a:gd name="connsiteX196" fmla="*/ 3404233 w 10691237"/>
              <a:gd name="connsiteY196" fmla="*/ 1528953 h 2105883"/>
              <a:gd name="connsiteX197" fmla="*/ 3578158 w 10691237"/>
              <a:gd name="connsiteY197" fmla="*/ 1475804 h 2105883"/>
              <a:gd name="connsiteX198" fmla="*/ 3760943 w 10691237"/>
              <a:gd name="connsiteY198" fmla="*/ 1504950 h 2105883"/>
              <a:gd name="connsiteX199" fmla="*/ 3760943 w 10691237"/>
              <a:gd name="connsiteY199" fmla="*/ 1398365 h 2105883"/>
              <a:gd name="connsiteX200" fmla="*/ 3723890 w 10691237"/>
              <a:gd name="connsiteY200" fmla="*/ 1287494 h 2105883"/>
              <a:gd name="connsiteX201" fmla="*/ 3601018 w 10691237"/>
              <a:gd name="connsiteY201" fmla="*/ 1253871 h 2105883"/>
              <a:gd name="connsiteX202" fmla="*/ 3382516 w 10691237"/>
              <a:gd name="connsiteY202" fmla="*/ 1294448 h 2105883"/>
              <a:gd name="connsiteX203" fmla="*/ 3382516 w 10691237"/>
              <a:gd name="connsiteY203" fmla="*/ 1234821 h 2105883"/>
              <a:gd name="connsiteX204" fmla="*/ 3492433 w 10691237"/>
              <a:gd name="connsiteY204" fmla="*/ 1200531 h 2105883"/>
              <a:gd name="connsiteX205" fmla="*/ 3612638 w 10691237"/>
              <a:gd name="connsiteY205" fmla="*/ 1187863 h 2105883"/>
              <a:gd name="connsiteX206" fmla="*/ 5721664 w 10691237"/>
              <a:gd name="connsiteY206" fmla="*/ 1187768 h 2105883"/>
              <a:gd name="connsiteX207" fmla="*/ 5899971 w 10691237"/>
              <a:gd name="connsiteY207" fmla="*/ 1253681 h 2105883"/>
              <a:gd name="connsiteX208" fmla="*/ 5961979 w 10691237"/>
              <a:gd name="connsiteY208" fmla="*/ 1442562 h 2105883"/>
              <a:gd name="connsiteX209" fmla="*/ 5954359 w 10691237"/>
              <a:gd name="connsiteY209" fmla="*/ 1537717 h 2105883"/>
              <a:gd name="connsiteX210" fmla="*/ 5501731 w 10691237"/>
              <a:gd name="connsiteY210" fmla="*/ 1537717 h 2105883"/>
              <a:gd name="connsiteX211" fmla="*/ 5501731 w 10691237"/>
              <a:gd name="connsiteY211" fmla="*/ 1537812 h 2105883"/>
              <a:gd name="connsiteX212" fmla="*/ 5560596 w 10691237"/>
              <a:gd name="connsiteY212" fmla="*/ 1734217 h 2105883"/>
              <a:gd name="connsiteX213" fmla="*/ 5738237 w 10691237"/>
              <a:gd name="connsiteY213" fmla="*/ 1797654 h 2105883"/>
              <a:gd name="connsiteX214" fmla="*/ 5949025 w 10691237"/>
              <a:gd name="connsiteY214" fmla="*/ 1753172 h 2105883"/>
              <a:gd name="connsiteX215" fmla="*/ 5949025 w 10691237"/>
              <a:gd name="connsiteY215" fmla="*/ 1812799 h 2105883"/>
              <a:gd name="connsiteX216" fmla="*/ 5733094 w 10691237"/>
              <a:gd name="connsiteY216" fmla="*/ 1863567 h 2105883"/>
              <a:gd name="connsiteX217" fmla="*/ 5504398 w 10691237"/>
              <a:gd name="connsiteY217" fmla="*/ 1778032 h 2105883"/>
              <a:gd name="connsiteX218" fmla="*/ 5427627 w 10691237"/>
              <a:gd name="connsiteY218" fmla="*/ 1523810 h 2105883"/>
              <a:gd name="connsiteX219" fmla="*/ 5504875 w 10691237"/>
              <a:gd name="connsiteY219" fmla="*/ 1275970 h 2105883"/>
              <a:gd name="connsiteX220" fmla="*/ 5721664 w 10691237"/>
              <a:gd name="connsiteY220" fmla="*/ 1187768 h 2105883"/>
              <a:gd name="connsiteX221" fmla="*/ 10420156 w 10691237"/>
              <a:gd name="connsiteY221" fmla="*/ 1021842 h 2105883"/>
              <a:gd name="connsiteX222" fmla="*/ 10480260 w 10691237"/>
              <a:gd name="connsiteY222" fmla="*/ 1021842 h 2105883"/>
              <a:gd name="connsiteX223" fmla="*/ 10480260 w 10691237"/>
              <a:gd name="connsiteY223" fmla="*/ 1206817 h 2105883"/>
              <a:gd name="connsiteX224" fmla="*/ 10684666 w 10691237"/>
              <a:gd name="connsiteY224" fmla="*/ 1206817 h 2105883"/>
              <a:gd name="connsiteX225" fmla="*/ 10684666 w 10691237"/>
              <a:gd name="connsiteY225" fmla="*/ 1270254 h 2105883"/>
              <a:gd name="connsiteX226" fmla="*/ 10480260 w 10691237"/>
              <a:gd name="connsiteY226" fmla="*/ 1270254 h 2105883"/>
              <a:gd name="connsiteX227" fmla="*/ 10480260 w 10691237"/>
              <a:gd name="connsiteY227" fmla="*/ 1692307 h 2105883"/>
              <a:gd name="connsiteX228" fmla="*/ 10502643 w 10691237"/>
              <a:gd name="connsiteY228" fmla="*/ 1765935 h 2105883"/>
              <a:gd name="connsiteX229" fmla="*/ 10577414 w 10691237"/>
              <a:gd name="connsiteY229" fmla="*/ 1787366 h 2105883"/>
              <a:gd name="connsiteX230" fmla="*/ 10691237 w 10691237"/>
              <a:gd name="connsiteY230" fmla="*/ 1772222 h 2105883"/>
              <a:gd name="connsiteX231" fmla="*/ 10691237 w 10691237"/>
              <a:gd name="connsiteY231" fmla="*/ 1830705 h 2105883"/>
              <a:gd name="connsiteX232" fmla="*/ 10691143 w 10691237"/>
              <a:gd name="connsiteY232" fmla="*/ 1830705 h 2105883"/>
              <a:gd name="connsiteX233" fmla="*/ 10561888 w 10691237"/>
              <a:gd name="connsiteY233" fmla="*/ 1852327 h 2105883"/>
              <a:gd name="connsiteX234" fmla="*/ 10446827 w 10691237"/>
              <a:gd name="connsiteY234" fmla="*/ 1812322 h 2105883"/>
              <a:gd name="connsiteX235" fmla="*/ 10407298 w 10691237"/>
              <a:gd name="connsiteY235" fmla="*/ 1696307 h 2105883"/>
              <a:gd name="connsiteX236" fmla="*/ 10407298 w 10691237"/>
              <a:gd name="connsiteY236" fmla="*/ 1270349 h 2105883"/>
              <a:gd name="connsiteX237" fmla="*/ 10287283 w 10691237"/>
              <a:gd name="connsiteY237" fmla="*/ 1270349 h 2105883"/>
              <a:gd name="connsiteX238" fmla="*/ 10287283 w 10691237"/>
              <a:gd name="connsiteY238" fmla="*/ 1219676 h 2105883"/>
              <a:gd name="connsiteX239" fmla="*/ 10409870 w 10691237"/>
              <a:gd name="connsiteY239" fmla="*/ 1208246 h 2105883"/>
              <a:gd name="connsiteX240" fmla="*/ 4474175 w 10691237"/>
              <a:gd name="connsiteY240" fmla="*/ 1021842 h 2105883"/>
              <a:gd name="connsiteX241" fmla="*/ 4534277 w 10691237"/>
              <a:gd name="connsiteY241" fmla="*/ 1021842 h 2105883"/>
              <a:gd name="connsiteX242" fmla="*/ 4534277 w 10691237"/>
              <a:gd name="connsiteY242" fmla="*/ 1206817 h 2105883"/>
              <a:gd name="connsiteX243" fmla="*/ 4738874 w 10691237"/>
              <a:gd name="connsiteY243" fmla="*/ 1206817 h 2105883"/>
              <a:gd name="connsiteX244" fmla="*/ 4738874 w 10691237"/>
              <a:gd name="connsiteY244" fmla="*/ 1270254 h 2105883"/>
              <a:gd name="connsiteX245" fmla="*/ 4534277 w 10691237"/>
              <a:gd name="connsiteY245" fmla="*/ 1270254 h 2105883"/>
              <a:gd name="connsiteX246" fmla="*/ 4534277 w 10691237"/>
              <a:gd name="connsiteY246" fmla="*/ 1692307 h 2105883"/>
              <a:gd name="connsiteX247" fmla="*/ 4556661 w 10691237"/>
              <a:gd name="connsiteY247" fmla="*/ 1765935 h 2105883"/>
              <a:gd name="connsiteX248" fmla="*/ 4631432 w 10691237"/>
              <a:gd name="connsiteY248" fmla="*/ 1787366 h 2105883"/>
              <a:gd name="connsiteX249" fmla="*/ 4745066 w 10691237"/>
              <a:gd name="connsiteY249" fmla="*/ 1772222 h 2105883"/>
              <a:gd name="connsiteX250" fmla="*/ 4745066 w 10691237"/>
              <a:gd name="connsiteY250" fmla="*/ 1830705 h 2105883"/>
              <a:gd name="connsiteX251" fmla="*/ 4616002 w 10691237"/>
              <a:gd name="connsiteY251" fmla="*/ 1852327 h 2105883"/>
              <a:gd name="connsiteX252" fmla="*/ 4501130 w 10691237"/>
              <a:gd name="connsiteY252" fmla="*/ 1812322 h 2105883"/>
              <a:gd name="connsiteX253" fmla="*/ 4461411 w 10691237"/>
              <a:gd name="connsiteY253" fmla="*/ 1696307 h 2105883"/>
              <a:gd name="connsiteX254" fmla="*/ 4461411 w 10691237"/>
              <a:gd name="connsiteY254" fmla="*/ 1270349 h 2105883"/>
              <a:gd name="connsiteX255" fmla="*/ 4341396 w 10691237"/>
              <a:gd name="connsiteY255" fmla="*/ 1270349 h 2105883"/>
              <a:gd name="connsiteX256" fmla="*/ 4341396 w 10691237"/>
              <a:gd name="connsiteY256" fmla="*/ 1219676 h 2105883"/>
              <a:gd name="connsiteX257" fmla="*/ 4464078 w 10691237"/>
              <a:gd name="connsiteY257" fmla="*/ 1208246 h 2105883"/>
              <a:gd name="connsiteX258" fmla="*/ 8102247 w 10691237"/>
              <a:gd name="connsiteY258" fmla="*/ 503777 h 2105883"/>
              <a:gd name="connsiteX259" fmla="*/ 8016713 w 10691237"/>
              <a:gd name="connsiteY259" fmla="*/ 566071 h 2105883"/>
              <a:gd name="connsiteX260" fmla="*/ 7988328 w 10691237"/>
              <a:gd name="connsiteY260" fmla="*/ 653320 h 2105883"/>
              <a:gd name="connsiteX261" fmla="*/ 8028619 w 10691237"/>
              <a:gd name="connsiteY261" fmla="*/ 746951 h 2105883"/>
              <a:gd name="connsiteX262" fmla="*/ 8145110 w 10691237"/>
              <a:gd name="connsiteY262" fmla="*/ 780288 h 2105883"/>
              <a:gd name="connsiteX263" fmla="*/ 8301129 w 10691237"/>
              <a:gd name="connsiteY263" fmla="*/ 733139 h 2105883"/>
              <a:gd name="connsiteX264" fmla="*/ 2425922 w 10691237"/>
              <a:gd name="connsiteY264" fmla="*/ 232125 h 2105883"/>
              <a:gd name="connsiteX265" fmla="*/ 2204846 w 10691237"/>
              <a:gd name="connsiteY265" fmla="*/ 503302 h 2105883"/>
              <a:gd name="connsiteX266" fmla="*/ 2425922 w 10691237"/>
              <a:gd name="connsiteY266" fmla="*/ 775908 h 2105883"/>
              <a:gd name="connsiteX267" fmla="*/ 2646996 w 10691237"/>
              <a:gd name="connsiteY267" fmla="*/ 503302 h 2105883"/>
              <a:gd name="connsiteX268" fmla="*/ 2425922 w 10691237"/>
              <a:gd name="connsiteY268" fmla="*/ 232125 h 2105883"/>
              <a:gd name="connsiteX269" fmla="*/ 4105367 w 10691237"/>
              <a:gd name="connsiteY269" fmla="*/ 230696 h 2105883"/>
              <a:gd name="connsiteX270" fmla="*/ 3891911 w 10691237"/>
              <a:gd name="connsiteY270" fmla="*/ 457677 h 2105883"/>
              <a:gd name="connsiteX271" fmla="*/ 4280531 w 10691237"/>
              <a:gd name="connsiteY271" fmla="*/ 457677 h 2105883"/>
              <a:gd name="connsiteX272" fmla="*/ 4281770 w 10691237"/>
              <a:gd name="connsiteY272" fmla="*/ 415862 h 2105883"/>
              <a:gd name="connsiteX273" fmla="*/ 4237097 w 10691237"/>
              <a:gd name="connsiteY273" fmla="*/ 277654 h 2105883"/>
              <a:gd name="connsiteX274" fmla="*/ 4105367 w 10691237"/>
              <a:gd name="connsiteY274" fmla="*/ 230696 h 2105883"/>
              <a:gd name="connsiteX275" fmla="*/ 8165112 w 10691237"/>
              <a:gd name="connsiteY275" fmla="*/ 202692 h 2105883"/>
              <a:gd name="connsiteX276" fmla="*/ 8079006 w 10691237"/>
              <a:gd name="connsiteY276" fmla="*/ 228029 h 2105883"/>
              <a:gd name="connsiteX277" fmla="*/ 8048621 w 10691237"/>
              <a:gd name="connsiteY277" fmla="*/ 297561 h 2105883"/>
              <a:gd name="connsiteX278" fmla="*/ 8062528 w 10691237"/>
              <a:gd name="connsiteY278" fmla="*/ 350615 h 2105883"/>
              <a:gd name="connsiteX279" fmla="*/ 8128250 w 10691237"/>
              <a:gd name="connsiteY279" fmla="*/ 435293 h 2105883"/>
              <a:gd name="connsiteX280" fmla="*/ 8171875 w 10691237"/>
              <a:gd name="connsiteY280" fmla="*/ 412909 h 2105883"/>
              <a:gd name="connsiteX281" fmla="*/ 8247408 w 10691237"/>
              <a:gd name="connsiteY281" fmla="*/ 354044 h 2105883"/>
              <a:gd name="connsiteX282" fmla="*/ 8273126 w 10691237"/>
              <a:gd name="connsiteY282" fmla="*/ 286131 h 2105883"/>
              <a:gd name="connsiteX283" fmla="*/ 8244170 w 10691237"/>
              <a:gd name="connsiteY283" fmla="*/ 225743 h 2105883"/>
              <a:gd name="connsiteX284" fmla="*/ 8165112 w 10691237"/>
              <a:gd name="connsiteY284" fmla="*/ 202692 h 2105883"/>
              <a:gd name="connsiteX285" fmla="*/ 6018844 w 10691237"/>
              <a:gd name="connsiteY285" fmla="*/ 185167 h 2105883"/>
              <a:gd name="connsiteX286" fmla="*/ 6091520 w 10691237"/>
              <a:gd name="connsiteY286" fmla="*/ 185167 h 2105883"/>
              <a:gd name="connsiteX287" fmla="*/ 6091520 w 10691237"/>
              <a:gd name="connsiteY287" fmla="*/ 617412 h 2105883"/>
              <a:gd name="connsiteX288" fmla="*/ 6123619 w 10691237"/>
              <a:gd name="connsiteY288" fmla="*/ 738474 h 2105883"/>
              <a:gd name="connsiteX289" fmla="*/ 6224488 w 10691237"/>
              <a:gd name="connsiteY289" fmla="*/ 775812 h 2105883"/>
              <a:gd name="connsiteX290" fmla="*/ 6342027 w 10691237"/>
              <a:gd name="connsiteY290" fmla="*/ 756762 h 2105883"/>
              <a:gd name="connsiteX291" fmla="*/ 6459756 w 10691237"/>
              <a:gd name="connsiteY291" fmla="*/ 694659 h 2105883"/>
              <a:gd name="connsiteX292" fmla="*/ 6459756 w 10691237"/>
              <a:gd name="connsiteY292" fmla="*/ 185167 h 2105883"/>
              <a:gd name="connsiteX293" fmla="*/ 6532432 w 10691237"/>
              <a:gd name="connsiteY293" fmla="*/ 185167 h 2105883"/>
              <a:gd name="connsiteX294" fmla="*/ 6532432 w 10691237"/>
              <a:gd name="connsiteY294" fmla="*/ 822866 h 2105883"/>
              <a:gd name="connsiteX295" fmla="*/ 6468710 w 10691237"/>
              <a:gd name="connsiteY295" fmla="*/ 822866 h 2105883"/>
              <a:gd name="connsiteX296" fmla="*/ 6461090 w 10691237"/>
              <a:gd name="connsiteY296" fmla="*/ 753048 h 2105883"/>
              <a:gd name="connsiteX297" fmla="*/ 6209344 w 10691237"/>
              <a:gd name="connsiteY297" fmla="*/ 841821 h 2105883"/>
              <a:gd name="connsiteX298" fmla="*/ 6068088 w 10691237"/>
              <a:gd name="connsiteY298" fmla="*/ 792386 h 2105883"/>
              <a:gd name="connsiteX299" fmla="*/ 6018844 w 10691237"/>
              <a:gd name="connsiteY299" fmla="*/ 647796 h 2105883"/>
              <a:gd name="connsiteX300" fmla="*/ 553402 w 10691237"/>
              <a:gd name="connsiteY300" fmla="*/ 185167 h 2105883"/>
              <a:gd name="connsiteX301" fmla="*/ 626268 w 10691237"/>
              <a:gd name="connsiteY301" fmla="*/ 185167 h 2105883"/>
              <a:gd name="connsiteX302" fmla="*/ 626268 w 10691237"/>
              <a:gd name="connsiteY302" fmla="*/ 617412 h 2105883"/>
              <a:gd name="connsiteX303" fmla="*/ 658177 w 10691237"/>
              <a:gd name="connsiteY303" fmla="*/ 738474 h 2105883"/>
              <a:gd name="connsiteX304" fmla="*/ 759237 w 10691237"/>
              <a:gd name="connsiteY304" fmla="*/ 775812 h 2105883"/>
              <a:gd name="connsiteX305" fmla="*/ 876776 w 10691237"/>
              <a:gd name="connsiteY305" fmla="*/ 756762 h 2105883"/>
              <a:gd name="connsiteX306" fmla="*/ 994314 w 10691237"/>
              <a:gd name="connsiteY306" fmla="*/ 694659 h 2105883"/>
              <a:gd name="connsiteX307" fmla="*/ 994314 w 10691237"/>
              <a:gd name="connsiteY307" fmla="*/ 185167 h 2105883"/>
              <a:gd name="connsiteX308" fmla="*/ 1067181 w 10691237"/>
              <a:gd name="connsiteY308" fmla="*/ 185167 h 2105883"/>
              <a:gd name="connsiteX309" fmla="*/ 1067181 w 10691237"/>
              <a:gd name="connsiteY309" fmla="*/ 822866 h 2105883"/>
              <a:gd name="connsiteX310" fmla="*/ 1003268 w 10691237"/>
              <a:gd name="connsiteY310" fmla="*/ 822866 h 2105883"/>
              <a:gd name="connsiteX311" fmla="*/ 995648 w 10691237"/>
              <a:gd name="connsiteY311" fmla="*/ 753048 h 2105883"/>
              <a:gd name="connsiteX312" fmla="*/ 743902 w 10691237"/>
              <a:gd name="connsiteY312" fmla="*/ 841821 h 2105883"/>
              <a:gd name="connsiteX313" fmla="*/ 602646 w 10691237"/>
              <a:gd name="connsiteY313" fmla="*/ 792386 h 2105883"/>
              <a:gd name="connsiteX314" fmla="*/ 553402 w 10691237"/>
              <a:gd name="connsiteY314" fmla="*/ 647796 h 2105883"/>
              <a:gd name="connsiteX315" fmla="*/ 5878160 w 10691237"/>
              <a:gd name="connsiteY315" fmla="*/ 180118 h 2105883"/>
              <a:gd name="connsiteX316" fmla="*/ 5930643 w 10691237"/>
              <a:gd name="connsiteY316" fmla="*/ 184023 h 2105883"/>
              <a:gd name="connsiteX317" fmla="*/ 5930643 w 10691237"/>
              <a:gd name="connsiteY317" fmla="*/ 248603 h 2105883"/>
              <a:gd name="connsiteX318" fmla="*/ 5870730 w 10691237"/>
              <a:gd name="connsiteY318" fmla="*/ 246126 h 2105883"/>
              <a:gd name="connsiteX319" fmla="*/ 5766432 w 10691237"/>
              <a:gd name="connsiteY319" fmla="*/ 267558 h 2105883"/>
              <a:gd name="connsiteX320" fmla="*/ 5678897 w 10691237"/>
              <a:gd name="connsiteY320" fmla="*/ 337376 h 2105883"/>
              <a:gd name="connsiteX321" fmla="*/ 5678897 w 10691237"/>
              <a:gd name="connsiteY321" fmla="*/ 822960 h 2105883"/>
              <a:gd name="connsiteX322" fmla="*/ 5605935 w 10691237"/>
              <a:gd name="connsiteY322" fmla="*/ 822960 h 2105883"/>
              <a:gd name="connsiteX323" fmla="*/ 5605935 w 10691237"/>
              <a:gd name="connsiteY323" fmla="*/ 822865 h 2105883"/>
              <a:gd name="connsiteX324" fmla="*/ 5605935 w 10691237"/>
              <a:gd name="connsiteY324" fmla="*/ 185166 h 2105883"/>
              <a:gd name="connsiteX325" fmla="*/ 5669943 w 10691237"/>
              <a:gd name="connsiteY325" fmla="*/ 185166 h 2105883"/>
              <a:gd name="connsiteX326" fmla="*/ 5677563 w 10691237"/>
              <a:gd name="connsiteY326" fmla="*/ 277654 h 2105883"/>
              <a:gd name="connsiteX327" fmla="*/ 5772718 w 10691237"/>
              <a:gd name="connsiteY327" fmla="*/ 202311 h 2105883"/>
              <a:gd name="connsiteX328" fmla="*/ 5878160 w 10691237"/>
              <a:gd name="connsiteY328" fmla="*/ 180118 h 2105883"/>
              <a:gd name="connsiteX329" fmla="*/ 4711252 w 10691237"/>
              <a:gd name="connsiteY329" fmla="*/ 180118 h 2105883"/>
              <a:gd name="connsiteX330" fmla="*/ 4763735 w 10691237"/>
              <a:gd name="connsiteY330" fmla="*/ 184023 h 2105883"/>
              <a:gd name="connsiteX331" fmla="*/ 4763735 w 10691237"/>
              <a:gd name="connsiteY331" fmla="*/ 248603 h 2105883"/>
              <a:gd name="connsiteX332" fmla="*/ 4703632 w 10691237"/>
              <a:gd name="connsiteY332" fmla="*/ 246126 h 2105883"/>
              <a:gd name="connsiteX333" fmla="*/ 4599333 w 10691237"/>
              <a:gd name="connsiteY333" fmla="*/ 267558 h 2105883"/>
              <a:gd name="connsiteX334" fmla="*/ 4511989 w 10691237"/>
              <a:gd name="connsiteY334" fmla="*/ 337376 h 2105883"/>
              <a:gd name="connsiteX335" fmla="*/ 4511989 w 10691237"/>
              <a:gd name="connsiteY335" fmla="*/ 822960 h 2105883"/>
              <a:gd name="connsiteX336" fmla="*/ 4438932 w 10691237"/>
              <a:gd name="connsiteY336" fmla="*/ 822960 h 2105883"/>
              <a:gd name="connsiteX337" fmla="*/ 4438932 w 10691237"/>
              <a:gd name="connsiteY337" fmla="*/ 822865 h 2105883"/>
              <a:gd name="connsiteX338" fmla="*/ 4438932 w 10691237"/>
              <a:gd name="connsiteY338" fmla="*/ 185166 h 2105883"/>
              <a:gd name="connsiteX339" fmla="*/ 4502940 w 10691237"/>
              <a:gd name="connsiteY339" fmla="*/ 185166 h 2105883"/>
              <a:gd name="connsiteX340" fmla="*/ 4510560 w 10691237"/>
              <a:gd name="connsiteY340" fmla="*/ 277654 h 2105883"/>
              <a:gd name="connsiteX341" fmla="*/ 4605810 w 10691237"/>
              <a:gd name="connsiteY341" fmla="*/ 202311 h 2105883"/>
              <a:gd name="connsiteX342" fmla="*/ 4711252 w 10691237"/>
              <a:gd name="connsiteY342" fmla="*/ 180118 h 2105883"/>
              <a:gd name="connsiteX343" fmla="*/ 304038 w 10691237"/>
              <a:gd name="connsiteY343" fmla="*/ 171260 h 2105883"/>
              <a:gd name="connsiteX344" fmla="*/ 453676 w 10691237"/>
              <a:gd name="connsiteY344" fmla="*/ 201645 h 2105883"/>
              <a:gd name="connsiteX345" fmla="*/ 453676 w 10691237"/>
              <a:gd name="connsiteY345" fmla="*/ 261081 h 2105883"/>
              <a:gd name="connsiteX346" fmla="*/ 307943 w 10691237"/>
              <a:gd name="connsiteY346" fmla="*/ 238411 h 2105883"/>
              <a:gd name="connsiteX347" fmla="*/ 132111 w 10691237"/>
              <a:gd name="connsiteY347" fmla="*/ 299848 h 2105883"/>
              <a:gd name="connsiteX348" fmla="*/ 77724 w 10691237"/>
              <a:gd name="connsiteY348" fmla="*/ 496920 h 2105883"/>
              <a:gd name="connsiteX349" fmla="*/ 77724 w 10691237"/>
              <a:gd name="connsiteY349" fmla="*/ 512255 h 2105883"/>
              <a:gd name="connsiteX350" fmla="*/ 132874 w 10691237"/>
              <a:gd name="connsiteY350" fmla="*/ 706851 h 2105883"/>
              <a:gd name="connsiteX351" fmla="*/ 305372 w 10691237"/>
              <a:gd name="connsiteY351" fmla="*/ 769525 h 2105883"/>
              <a:gd name="connsiteX352" fmla="*/ 461200 w 10691237"/>
              <a:gd name="connsiteY352" fmla="*/ 741712 h 2105883"/>
              <a:gd name="connsiteX353" fmla="*/ 461200 w 10691237"/>
              <a:gd name="connsiteY353" fmla="*/ 801244 h 2105883"/>
              <a:gd name="connsiteX354" fmla="*/ 461391 w 10691237"/>
              <a:gd name="connsiteY354" fmla="*/ 801244 h 2105883"/>
              <a:gd name="connsiteX355" fmla="*/ 301657 w 10691237"/>
              <a:gd name="connsiteY355" fmla="*/ 836772 h 2105883"/>
              <a:gd name="connsiteX356" fmla="*/ 76676 w 10691237"/>
              <a:gd name="connsiteY356" fmla="*/ 752476 h 2105883"/>
              <a:gd name="connsiteX357" fmla="*/ 0 w 10691237"/>
              <a:gd name="connsiteY357" fmla="*/ 504635 h 2105883"/>
              <a:gd name="connsiteX358" fmla="*/ 77819 w 10691237"/>
              <a:gd name="connsiteY358" fmla="*/ 256794 h 2105883"/>
              <a:gd name="connsiteX359" fmla="*/ 304038 w 10691237"/>
              <a:gd name="connsiteY359" fmla="*/ 171260 h 2105883"/>
              <a:gd name="connsiteX360" fmla="*/ 4111748 w 10691237"/>
              <a:gd name="connsiteY360" fmla="*/ 166307 h 2105883"/>
              <a:gd name="connsiteX361" fmla="*/ 4290056 w 10691237"/>
              <a:gd name="connsiteY361" fmla="*/ 232220 h 2105883"/>
              <a:gd name="connsiteX362" fmla="*/ 4352160 w 10691237"/>
              <a:gd name="connsiteY362" fmla="*/ 421101 h 2105883"/>
              <a:gd name="connsiteX363" fmla="*/ 4344349 w 10691237"/>
              <a:gd name="connsiteY363" fmla="*/ 516065 h 2105883"/>
              <a:gd name="connsiteX364" fmla="*/ 3891918 w 10691237"/>
              <a:gd name="connsiteY364" fmla="*/ 516065 h 2105883"/>
              <a:gd name="connsiteX365" fmla="*/ 3891911 w 10691237"/>
              <a:gd name="connsiteY365" fmla="*/ 515970 h 2105883"/>
              <a:gd name="connsiteX366" fmla="*/ 3891911 w 10691237"/>
              <a:gd name="connsiteY366" fmla="*/ 516065 h 2105883"/>
              <a:gd name="connsiteX367" fmla="*/ 3891918 w 10691237"/>
              <a:gd name="connsiteY367" fmla="*/ 516065 h 2105883"/>
              <a:gd name="connsiteX368" fmla="*/ 3896126 w 10691237"/>
              <a:gd name="connsiteY368" fmla="*/ 578192 h 2105883"/>
              <a:gd name="connsiteX369" fmla="*/ 3950776 w 10691237"/>
              <a:gd name="connsiteY369" fmla="*/ 712566 h 2105883"/>
              <a:gd name="connsiteX370" fmla="*/ 4128417 w 10691237"/>
              <a:gd name="connsiteY370" fmla="*/ 775907 h 2105883"/>
              <a:gd name="connsiteX371" fmla="*/ 4339205 w 10691237"/>
              <a:gd name="connsiteY371" fmla="*/ 731616 h 2105883"/>
              <a:gd name="connsiteX372" fmla="*/ 4339205 w 10691237"/>
              <a:gd name="connsiteY372" fmla="*/ 791242 h 2105883"/>
              <a:gd name="connsiteX373" fmla="*/ 4123274 w 10691237"/>
              <a:gd name="connsiteY373" fmla="*/ 841915 h 2105883"/>
              <a:gd name="connsiteX374" fmla="*/ 3894578 w 10691237"/>
              <a:gd name="connsiteY374" fmla="*/ 756381 h 2105883"/>
              <a:gd name="connsiteX375" fmla="*/ 3817807 w 10691237"/>
              <a:gd name="connsiteY375" fmla="*/ 502159 h 2105883"/>
              <a:gd name="connsiteX376" fmla="*/ 3895150 w 10691237"/>
              <a:gd name="connsiteY376" fmla="*/ 254318 h 2105883"/>
              <a:gd name="connsiteX377" fmla="*/ 4111748 w 10691237"/>
              <a:gd name="connsiteY377" fmla="*/ 166307 h 2105883"/>
              <a:gd name="connsiteX378" fmla="*/ 6849519 w 10691237"/>
              <a:gd name="connsiteY378" fmla="*/ 166212 h 2105883"/>
              <a:gd name="connsiteX379" fmla="*/ 6942769 w 10691237"/>
              <a:gd name="connsiteY379" fmla="*/ 176213 h 2105883"/>
              <a:gd name="connsiteX380" fmla="*/ 7032304 w 10691237"/>
              <a:gd name="connsiteY380" fmla="*/ 204217 h 2105883"/>
              <a:gd name="connsiteX381" fmla="*/ 7032304 w 10691237"/>
              <a:gd name="connsiteY381" fmla="*/ 263843 h 2105883"/>
              <a:gd name="connsiteX382" fmla="*/ 6845614 w 10691237"/>
              <a:gd name="connsiteY382" fmla="*/ 230791 h 2105883"/>
              <a:gd name="connsiteX383" fmla="*/ 6740934 w 10691237"/>
              <a:gd name="connsiteY383" fmla="*/ 258128 h 2105883"/>
              <a:gd name="connsiteX384" fmla="*/ 6704930 w 10691237"/>
              <a:gd name="connsiteY384" fmla="*/ 338614 h 2105883"/>
              <a:gd name="connsiteX385" fmla="*/ 6729980 w 10691237"/>
              <a:gd name="connsiteY385" fmla="*/ 405194 h 2105883"/>
              <a:gd name="connsiteX386" fmla="*/ 6827802 w 10691237"/>
              <a:gd name="connsiteY386" fmla="*/ 456629 h 2105883"/>
              <a:gd name="connsiteX387" fmla="*/ 6929910 w 10691237"/>
              <a:gd name="connsiteY387" fmla="*/ 494634 h 2105883"/>
              <a:gd name="connsiteX388" fmla="*/ 7034114 w 10691237"/>
              <a:gd name="connsiteY388" fmla="*/ 559976 h 2105883"/>
              <a:gd name="connsiteX389" fmla="*/ 7066784 w 10691237"/>
              <a:gd name="connsiteY389" fmla="*/ 655607 h 2105883"/>
              <a:gd name="connsiteX390" fmla="*/ 7003443 w 10691237"/>
              <a:gd name="connsiteY390" fmla="*/ 792005 h 2105883"/>
              <a:gd name="connsiteX391" fmla="*/ 6831517 w 10691237"/>
              <a:gd name="connsiteY391" fmla="*/ 842011 h 2105883"/>
              <a:gd name="connsiteX392" fmla="*/ 6623205 w 10691237"/>
              <a:gd name="connsiteY392" fmla="*/ 796481 h 2105883"/>
              <a:gd name="connsiteX393" fmla="*/ 6623205 w 10691237"/>
              <a:gd name="connsiteY393" fmla="*/ 736855 h 2105883"/>
              <a:gd name="connsiteX394" fmla="*/ 6836661 w 10691237"/>
              <a:gd name="connsiteY394" fmla="*/ 777336 h 2105883"/>
              <a:gd name="connsiteX395" fmla="*/ 6955437 w 10691237"/>
              <a:gd name="connsiteY395" fmla="*/ 746285 h 2105883"/>
              <a:gd name="connsiteX396" fmla="*/ 6996585 w 10691237"/>
              <a:gd name="connsiteY396" fmla="*/ 655416 h 2105883"/>
              <a:gd name="connsiteX397" fmla="*/ 6971630 w 10691237"/>
              <a:gd name="connsiteY397" fmla="*/ 597218 h 2105883"/>
              <a:gd name="connsiteX398" fmla="*/ 6888000 w 10691237"/>
              <a:gd name="connsiteY398" fmla="*/ 551498 h 2105883"/>
              <a:gd name="connsiteX399" fmla="*/ 6771509 w 10691237"/>
              <a:gd name="connsiteY399" fmla="*/ 508445 h 2105883"/>
              <a:gd name="connsiteX400" fmla="*/ 6634826 w 10691237"/>
              <a:gd name="connsiteY400" fmla="*/ 342425 h 2105883"/>
              <a:gd name="connsiteX401" fmla="*/ 6694262 w 10691237"/>
              <a:gd name="connsiteY401" fmla="*/ 214980 h 2105883"/>
              <a:gd name="connsiteX402" fmla="*/ 6849519 w 10691237"/>
              <a:gd name="connsiteY402" fmla="*/ 166212 h 2105883"/>
              <a:gd name="connsiteX403" fmla="*/ 3127722 w 10691237"/>
              <a:gd name="connsiteY403" fmla="*/ 166212 h 2105883"/>
              <a:gd name="connsiteX404" fmla="*/ 3288886 w 10691237"/>
              <a:gd name="connsiteY404" fmla="*/ 263843 h 2105883"/>
              <a:gd name="connsiteX405" fmla="*/ 3416521 w 10691237"/>
              <a:gd name="connsiteY405" fmla="*/ 191548 h 2105883"/>
              <a:gd name="connsiteX406" fmla="*/ 3550916 w 10691237"/>
              <a:gd name="connsiteY406" fmla="*/ 166212 h 2105883"/>
              <a:gd name="connsiteX407" fmla="*/ 3684933 w 10691237"/>
              <a:gd name="connsiteY407" fmla="*/ 215647 h 2105883"/>
              <a:gd name="connsiteX408" fmla="*/ 3731034 w 10691237"/>
              <a:gd name="connsiteY408" fmla="*/ 358998 h 2105883"/>
              <a:gd name="connsiteX409" fmla="*/ 3731034 w 10691237"/>
              <a:gd name="connsiteY409" fmla="*/ 822961 h 2105883"/>
              <a:gd name="connsiteX410" fmla="*/ 3658072 w 10691237"/>
              <a:gd name="connsiteY410" fmla="*/ 822961 h 2105883"/>
              <a:gd name="connsiteX411" fmla="*/ 3658072 w 10691237"/>
              <a:gd name="connsiteY411" fmla="*/ 822866 h 2105883"/>
              <a:gd name="connsiteX412" fmla="*/ 3658072 w 10691237"/>
              <a:gd name="connsiteY412" fmla="*/ 389287 h 2105883"/>
              <a:gd name="connsiteX413" fmla="*/ 3628640 w 10691237"/>
              <a:gd name="connsiteY413" fmla="*/ 269463 h 2105883"/>
              <a:gd name="connsiteX414" fmla="*/ 3535391 w 10691237"/>
              <a:gd name="connsiteY414" fmla="*/ 232125 h 2105883"/>
              <a:gd name="connsiteX415" fmla="*/ 3304030 w 10691237"/>
              <a:gd name="connsiteY415" fmla="*/ 311945 h 2105883"/>
              <a:gd name="connsiteX416" fmla="*/ 3307935 w 10691237"/>
              <a:gd name="connsiteY416" fmla="*/ 371571 h 2105883"/>
              <a:gd name="connsiteX417" fmla="*/ 3307935 w 10691237"/>
              <a:gd name="connsiteY417" fmla="*/ 822866 h 2105883"/>
              <a:gd name="connsiteX418" fmla="*/ 3235070 w 10691237"/>
              <a:gd name="connsiteY418" fmla="*/ 822866 h 2105883"/>
              <a:gd name="connsiteX419" fmla="*/ 3235070 w 10691237"/>
              <a:gd name="connsiteY419" fmla="*/ 389287 h 2105883"/>
              <a:gd name="connsiteX420" fmla="*/ 3205638 w 10691237"/>
              <a:gd name="connsiteY420" fmla="*/ 269463 h 2105883"/>
              <a:gd name="connsiteX421" fmla="*/ 3112387 w 10691237"/>
              <a:gd name="connsiteY421" fmla="*/ 232125 h 2105883"/>
              <a:gd name="connsiteX422" fmla="*/ 2884931 w 10691237"/>
              <a:gd name="connsiteY422" fmla="*/ 309373 h 2105883"/>
              <a:gd name="connsiteX423" fmla="*/ 2884931 w 10691237"/>
              <a:gd name="connsiteY423" fmla="*/ 822866 h 2105883"/>
              <a:gd name="connsiteX424" fmla="*/ 2812065 w 10691237"/>
              <a:gd name="connsiteY424" fmla="*/ 822866 h 2105883"/>
              <a:gd name="connsiteX425" fmla="*/ 2812065 w 10691237"/>
              <a:gd name="connsiteY425" fmla="*/ 185167 h 2105883"/>
              <a:gd name="connsiteX426" fmla="*/ 2875881 w 10691237"/>
              <a:gd name="connsiteY426" fmla="*/ 185167 h 2105883"/>
              <a:gd name="connsiteX427" fmla="*/ 2883693 w 10691237"/>
              <a:gd name="connsiteY427" fmla="*/ 254794 h 2105883"/>
              <a:gd name="connsiteX428" fmla="*/ 3004374 w 10691237"/>
              <a:gd name="connsiteY428" fmla="*/ 188881 h 2105883"/>
              <a:gd name="connsiteX429" fmla="*/ 3127722 w 10691237"/>
              <a:gd name="connsiteY429" fmla="*/ 166212 h 2105883"/>
              <a:gd name="connsiteX430" fmla="*/ 1379028 w 10691237"/>
              <a:gd name="connsiteY430" fmla="*/ 166212 h 2105883"/>
              <a:gd name="connsiteX431" fmla="*/ 1472278 w 10691237"/>
              <a:gd name="connsiteY431" fmla="*/ 176213 h 2105883"/>
              <a:gd name="connsiteX432" fmla="*/ 1561813 w 10691237"/>
              <a:gd name="connsiteY432" fmla="*/ 204217 h 2105883"/>
              <a:gd name="connsiteX433" fmla="*/ 1561813 w 10691237"/>
              <a:gd name="connsiteY433" fmla="*/ 263843 h 2105883"/>
              <a:gd name="connsiteX434" fmla="*/ 1375123 w 10691237"/>
              <a:gd name="connsiteY434" fmla="*/ 230791 h 2105883"/>
              <a:gd name="connsiteX435" fmla="*/ 1270349 w 10691237"/>
              <a:gd name="connsiteY435" fmla="*/ 258128 h 2105883"/>
              <a:gd name="connsiteX436" fmla="*/ 1234535 w 10691237"/>
              <a:gd name="connsiteY436" fmla="*/ 338614 h 2105883"/>
              <a:gd name="connsiteX437" fmla="*/ 1259491 w 10691237"/>
              <a:gd name="connsiteY437" fmla="*/ 405194 h 2105883"/>
              <a:gd name="connsiteX438" fmla="*/ 1357312 w 10691237"/>
              <a:gd name="connsiteY438" fmla="*/ 456629 h 2105883"/>
              <a:gd name="connsiteX439" fmla="*/ 1459610 w 10691237"/>
              <a:gd name="connsiteY439" fmla="*/ 494634 h 2105883"/>
              <a:gd name="connsiteX440" fmla="*/ 1563813 w 10691237"/>
              <a:gd name="connsiteY440" fmla="*/ 559976 h 2105883"/>
              <a:gd name="connsiteX441" fmla="*/ 1596389 w 10691237"/>
              <a:gd name="connsiteY441" fmla="*/ 655607 h 2105883"/>
              <a:gd name="connsiteX442" fmla="*/ 1533144 w 10691237"/>
              <a:gd name="connsiteY442" fmla="*/ 792005 h 2105883"/>
              <a:gd name="connsiteX443" fmla="*/ 1361218 w 10691237"/>
              <a:gd name="connsiteY443" fmla="*/ 842011 h 2105883"/>
              <a:gd name="connsiteX444" fmla="*/ 1152905 w 10691237"/>
              <a:gd name="connsiteY444" fmla="*/ 796481 h 2105883"/>
              <a:gd name="connsiteX445" fmla="*/ 1152905 w 10691237"/>
              <a:gd name="connsiteY445" fmla="*/ 736855 h 2105883"/>
              <a:gd name="connsiteX446" fmla="*/ 1366361 w 10691237"/>
              <a:gd name="connsiteY446" fmla="*/ 777336 h 2105883"/>
              <a:gd name="connsiteX447" fmla="*/ 1485137 w 10691237"/>
              <a:gd name="connsiteY447" fmla="*/ 746285 h 2105883"/>
              <a:gd name="connsiteX448" fmla="*/ 1526095 w 10691237"/>
              <a:gd name="connsiteY448" fmla="*/ 655416 h 2105883"/>
              <a:gd name="connsiteX449" fmla="*/ 1501139 w 10691237"/>
              <a:gd name="connsiteY449" fmla="*/ 597218 h 2105883"/>
              <a:gd name="connsiteX450" fmla="*/ 1417415 w 10691237"/>
              <a:gd name="connsiteY450" fmla="*/ 551498 h 2105883"/>
              <a:gd name="connsiteX451" fmla="*/ 1301115 w 10691237"/>
              <a:gd name="connsiteY451" fmla="*/ 508445 h 2105883"/>
              <a:gd name="connsiteX452" fmla="*/ 1164241 w 10691237"/>
              <a:gd name="connsiteY452" fmla="*/ 342425 h 2105883"/>
              <a:gd name="connsiteX453" fmla="*/ 1223677 w 10691237"/>
              <a:gd name="connsiteY453" fmla="*/ 214980 h 2105883"/>
              <a:gd name="connsiteX454" fmla="*/ 1379028 w 10691237"/>
              <a:gd name="connsiteY454" fmla="*/ 166212 h 2105883"/>
              <a:gd name="connsiteX455" fmla="*/ 2425922 w 10691237"/>
              <a:gd name="connsiteY455" fmla="*/ 166117 h 2105883"/>
              <a:gd name="connsiteX456" fmla="*/ 2644521 w 10691237"/>
              <a:gd name="connsiteY456" fmla="*/ 254795 h 2105883"/>
              <a:gd name="connsiteX457" fmla="*/ 2722339 w 10691237"/>
              <a:gd name="connsiteY457" fmla="*/ 503302 h 2105883"/>
              <a:gd name="connsiteX458" fmla="*/ 2644521 w 10691237"/>
              <a:gd name="connsiteY458" fmla="*/ 752381 h 2105883"/>
              <a:gd name="connsiteX459" fmla="*/ 2425922 w 10691237"/>
              <a:gd name="connsiteY459" fmla="*/ 841821 h 2105883"/>
              <a:gd name="connsiteX460" fmla="*/ 2207322 w 10691237"/>
              <a:gd name="connsiteY460" fmla="*/ 752381 h 2105883"/>
              <a:gd name="connsiteX461" fmla="*/ 2129504 w 10691237"/>
              <a:gd name="connsiteY461" fmla="*/ 503302 h 2105883"/>
              <a:gd name="connsiteX462" fmla="*/ 2207322 w 10691237"/>
              <a:gd name="connsiteY462" fmla="*/ 254795 h 2105883"/>
              <a:gd name="connsiteX463" fmla="*/ 2425922 w 10691237"/>
              <a:gd name="connsiteY463" fmla="*/ 166117 h 2105883"/>
              <a:gd name="connsiteX464" fmla="*/ 8163208 w 10691237"/>
              <a:gd name="connsiteY464" fmla="*/ 143256 h 2105883"/>
              <a:gd name="connsiteX465" fmla="*/ 8289795 w 10691237"/>
              <a:gd name="connsiteY465" fmla="*/ 181546 h 2105883"/>
              <a:gd name="connsiteX466" fmla="*/ 8339039 w 10691237"/>
              <a:gd name="connsiteY466" fmla="*/ 283274 h 2105883"/>
              <a:gd name="connsiteX467" fmla="*/ 8187972 w 10691237"/>
              <a:gd name="connsiteY467" fmla="*/ 464725 h 2105883"/>
              <a:gd name="connsiteX468" fmla="*/ 8164445 w 10691237"/>
              <a:gd name="connsiteY468" fmla="*/ 476441 h 2105883"/>
              <a:gd name="connsiteX469" fmla="*/ 8346945 w 10691237"/>
              <a:gd name="connsiteY469" fmla="*/ 686276 h 2105883"/>
              <a:gd name="connsiteX470" fmla="*/ 8402570 w 10691237"/>
              <a:gd name="connsiteY470" fmla="*/ 491585 h 2105883"/>
              <a:gd name="connsiteX471" fmla="*/ 8402570 w 10691237"/>
              <a:gd name="connsiteY471" fmla="*/ 454057 h 2105883"/>
              <a:gd name="connsiteX472" fmla="*/ 8470484 w 10691237"/>
              <a:gd name="connsiteY472" fmla="*/ 454057 h 2105883"/>
              <a:gd name="connsiteX473" fmla="*/ 8470484 w 10691237"/>
              <a:gd name="connsiteY473" fmla="*/ 496348 h 2105883"/>
              <a:gd name="connsiteX474" fmla="*/ 8389236 w 10691237"/>
              <a:gd name="connsiteY474" fmla="*/ 734663 h 2105883"/>
              <a:gd name="connsiteX475" fmla="*/ 8430764 w 10691237"/>
              <a:gd name="connsiteY475" fmla="*/ 764191 h 2105883"/>
              <a:gd name="connsiteX476" fmla="*/ 8485438 w 10691237"/>
              <a:gd name="connsiteY476" fmla="*/ 773621 h 2105883"/>
              <a:gd name="connsiteX477" fmla="*/ 8536016 w 10691237"/>
              <a:gd name="connsiteY477" fmla="*/ 768953 h 2105883"/>
              <a:gd name="connsiteX478" fmla="*/ 8543255 w 10691237"/>
              <a:gd name="connsiteY478" fmla="*/ 767620 h 2105883"/>
              <a:gd name="connsiteX479" fmla="*/ 8543255 w 10691237"/>
              <a:gd name="connsiteY479" fmla="*/ 823341 h 2105883"/>
              <a:gd name="connsiteX480" fmla="*/ 8538588 w 10691237"/>
              <a:gd name="connsiteY480" fmla="*/ 824579 h 2105883"/>
              <a:gd name="connsiteX481" fmla="*/ 8467150 w 10691237"/>
              <a:gd name="connsiteY481" fmla="*/ 834295 h 2105883"/>
              <a:gd name="connsiteX482" fmla="*/ 8343039 w 10691237"/>
              <a:gd name="connsiteY482" fmla="*/ 778193 h 2105883"/>
              <a:gd name="connsiteX483" fmla="*/ 8141109 w 10691237"/>
              <a:gd name="connsiteY483" fmla="*/ 841820 h 2105883"/>
              <a:gd name="connsiteX484" fmla="*/ 7980423 w 10691237"/>
              <a:gd name="connsiteY484" fmla="*/ 792861 h 2105883"/>
              <a:gd name="connsiteX485" fmla="*/ 7920320 w 10691237"/>
              <a:gd name="connsiteY485" fmla="*/ 659892 h 2105883"/>
              <a:gd name="connsiteX486" fmla="*/ 7959277 w 10691237"/>
              <a:gd name="connsiteY486" fmla="*/ 541592 h 2105883"/>
              <a:gd name="connsiteX487" fmla="*/ 8065766 w 10691237"/>
              <a:gd name="connsiteY487" fmla="*/ 461582 h 2105883"/>
              <a:gd name="connsiteX488" fmla="*/ 8015284 w 10691237"/>
              <a:gd name="connsiteY488" fmla="*/ 397383 h 2105883"/>
              <a:gd name="connsiteX489" fmla="*/ 7989566 w 10691237"/>
              <a:gd name="connsiteY489" fmla="*/ 346900 h 2105883"/>
              <a:gd name="connsiteX490" fmla="*/ 7982518 w 10691237"/>
              <a:gd name="connsiteY490" fmla="*/ 296704 h 2105883"/>
              <a:gd name="connsiteX491" fmla="*/ 8033000 w 10691237"/>
              <a:gd name="connsiteY491" fmla="*/ 185547 h 2105883"/>
              <a:gd name="connsiteX492" fmla="*/ 8163208 w 10691237"/>
              <a:gd name="connsiteY492" fmla="*/ 143256 h 2105883"/>
              <a:gd name="connsiteX493" fmla="*/ 7225281 w 10691237"/>
              <a:gd name="connsiteY493" fmla="*/ 0 h 2105883"/>
              <a:gd name="connsiteX494" fmla="*/ 7285383 w 10691237"/>
              <a:gd name="connsiteY494" fmla="*/ 0 h 2105883"/>
              <a:gd name="connsiteX495" fmla="*/ 7285383 w 10691237"/>
              <a:gd name="connsiteY495" fmla="*/ 185166 h 2105883"/>
              <a:gd name="connsiteX496" fmla="*/ 7489980 w 10691237"/>
              <a:gd name="connsiteY496" fmla="*/ 185166 h 2105883"/>
              <a:gd name="connsiteX497" fmla="*/ 7489980 w 10691237"/>
              <a:gd name="connsiteY497" fmla="*/ 248507 h 2105883"/>
              <a:gd name="connsiteX498" fmla="*/ 7285383 w 10691237"/>
              <a:gd name="connsiteY498" fmla="*/ 248507 h 2105883"/>
              <a:gd name="connsiteX499" fmla="*/ 7285383 w 10691237"/>
              <a:gd name="connsiteY499" fmla="*/ 670751 h 2105883"/>
              <a:gd name="connsiteX500" fmla="*/ 7307767 w 10691237"/>
              <a:gd name="connsiteY500" fmla="*/ 744284 h 2105883"/>
              <a:gd name="connsiteX501" fmla="*/ 7382538 w 10691237"/>
              <a:gd name="connsiteY501" fmla="*/ 765715 h 2105883"/>
              <a:gd name="connsiteX502" fmla="*/ 7496362 w 10691237"/>
              <a:gd name="connsiteY502" fmla="*/ 750570 h 2105883"/>
              <a:gd name="connsiteX503" fmla="*/ 7496362 w 10691237"/>
              <a:gd name="connsiteY503" fmla="*/ 808958 h 2105883"/>
              <a:gd name="connsiteX504" fmla="*/ 7367108 w 10691237"/>
              <a:gd name="connsiteY504" fmla="*/ 830390 h 2105883"/>
              <a:gd name="connsiteX505" fmla="*/ 7252236 w 10691237"/>
              <a:gd name="connsiteY505" fmla="*/ 790575 h 2105883"/>
              <a:gd name="connsiteX506" fmla="*/ 7212707 w 10691237"/>
              <a:gd name="connsiteY506" fmla="*/ 674561 h 2105883"/>
              <a:gd name="connsiteX507" fmla="*/ 7212707 w 10691237"/>
              <a:gd name="connsiteY507" fmla="*/ 248507 h 2105883"/>
              <a:gd name="connsiteX508" fmla="*/ 7092502 w 10691237"/>
              <a:gd name="connsiteY508" fmla="*/ 248507 h 2105883"/>
              <a:gd name="connsiteX509" fmla="*/ 7092502 w 10691237"/>
              <a:gd name="connsiteY509" fmla="*/ 197834 h 2105883"/>
              <a:gd name="connsiteX510" fmla="*/ 7215184 w 10691237"/>
              <a:gd name="connsiteY510" fmla="*/ 186404 h 2105883"/>
              <a:gd name="connsiteX511" fmla="*/ 5244176 w 10691237"/>
              <a:gd name="connsiteY511" fmla="*/ 0 h 2105883"/>
              <a:gd name="connsiteX512" fmla="*/ 5304279 w 10691237"/>
              <a:gd name="connsiteY512" fmla="*/ 0 h 2105883"/>
              <a:gd name="connsiteX513" fmla="*/ 5304279 w 10691237"/>
              <a:gd name="connsiteY513" fmla="*/ 185166 h 2105883"/>
              <a:gd name="connsiteX514" fmla="*/ 5508685 w 10691237"/>
              <a:gd name="connsiteY514" fmla="*/ 185166 h 2105883"/>
              <a:gd name="connsiteX515" fmla="*/ 5508685 w 10691237"/>
              <a:gd name="connsiteY515" fmla="*/ 248507 h 2105883"/>
              <a:gd name="connsiteX516" fmla="*/ 5304279 w 10691237"/>
              <a:gd name="connsiteY516" fmla="*/ 248507 h 2105883"/>
              <a:gd name="connsiteX517" fmla="*/ 5304279 w 10691237"/>
              <a:gd name="connsiteY517" fmla="*/ 670751 h 2105883"/>
              <a:gd name="connsiteX518" fmla="*/ 5326567 w 10691237"/>
              <a:gd name="connsiteY518" fmla="*/ 744284 h 2105883"/>
              <a:gd name="connsiteX519" fmla="*/ 5401434 w 10691237"/>
              <a:gd name="connsiteY519" fmla="*/ 765715 h 2105883"/>
              <a:gd name="connsiteX520" fmla="*/ 5515067 w 10691237"/>
              <a:gd name="connsiteY520" fmla="*/ 750570 h 2105883"/>
              <a:gd name="connsiteX521" fmla="*/ 5515067 w 10691237"/>
              <a:gd name="connsiteY521" fmla="*/ 808958 h 2105883"/>
              <a:gd name="connsiteX522" fmla="*/ 5515162 w 10691237"/>
              <a:gd name="connsiteY522" fmla="*/ 808958 h 2105883"/>
              <a:gd name="connsiteX523" fmla="*/ 5386098 w 10691237"/>
              <a:gd name="connsiteY523" fmla="*/ 830390 h 2105883"/>
              <a:gd name="connsiteX524" fmla="*/ 5271036 w 10691237"/>
              <a:gd name="connsiteY524" fmla="*/ 790575 h 2105883"/>
              <a:gd name="connsiteX525" fmla="*/ 5231507 w 10691237"/>
              <a:gd name="connsiteY525" fmla="*/ 674561 h 2105883"/>
              <a:gd name="connsiteX526" fmla="*/ 5231507 w 10691237"/>
              <a:gd name="connsiteY526" fmla="*/ 248507 h 2105883"/>
              <a:gd name="connsiteX527" fmla="*/ 5111302 w 10691237"/>
              <a:gd name="connsiteY527" fmla="*/ 248507 h 2105883"/>
              <a:gd name="connsiteX528" fmla="*/ 5111302 w 10691237"/>
              <a:gd name="connsiteY528" fmla="*/ 197834 h 2105883"/>
              <a:gd name="connsiteX529" fmla="*/ 5233984 w 10691237"/>
              <a:gd name="connsiteY529" fmla="*/ 186404 h 2105883"/>
              <a:gd name="connsiteX530" fmla="*/ 1781555 w 10691237"/>
              <a:gd name="connsiteY530" fmla="*/ 0 h 2105883"/>
              <a:gd name="connsiteX531" fmla="*/ 1841657 w 10691237"/>
              <a:gd name="connsiteY531" fmla="*/ 0 h 2105883"/>
              <a:gd name="connsiteX532" fmla="*/ 1841657 w 10691237"/>
              <a:gd name="connsiteY532" fmla="*/ 185166 h 2105883"/>
              <a:gd name="connsiteX533" fmla="*/ 2046255 w 10691237"/>
              <a:gd name="connsiteY533" fmla="*/ 185166 h 2105883"/>
              <a:gd name="connsiteX534" fmla="*/ 2046255 w 10691237"/>
              <a:gd name="connsiteY534" fmla="*/ 248507 h 2105883"/>
              <a:gd name="connsiteX535" fmla="*/ 1841657 w 10691237"/>
              <a:gd name="connsiteY535" fmla="*/ 248507 h 2105883"/>
              <a:gd name="connsiteX536" fmla="*/ 1841657 w 10691237"/>
              <a:gd name="connsiteY536" fmla="*/ 670751 h 2105883"/>
              <a:gd name="connsiteX537" fmla="*/ 1864042 w 10691237"/>
              <a:gd name="connsiteY537" fmla="*/ 744284 h 2105883"/>
              <a:gd name="connsiteX538" fmla="*/ 1938813 w 10691237"/>
              <a:gd name="connsiteY538" fmla="*/ 765715 h 2105883"/>
              <a:gd name="connsiteX539" fmla="*/ 2052636 w 10691237"/>
              <a:gd name="connsiteY539" fmla="*/ 750570 h 2105883"/>
              <a:gd name="connsiteX540" fmla="*/ 2052636 w 10691237"/>
              <a:gd name="connsiteY540" fmla="*/ 808958 h 2105883"/>
              <a:gd name="connsiteX541" fmla="*/ 2052732 w 10691237"/>
              <a:gd name="connsiteY541" fmla="*/ 808958 h 2105883"/>
              <a:gd name="connsiteX542" fmla="*/ 1923668 w 10691237"/>
              <a:gd name="connsiteY542" fmla="*/ 830390 h 2105883"/>
              <a:gd name="connsiteX543" fmla="*/ 1808606 w 10691237"/>
              <a:gd name="connsiteY543" fmla="*/ 790575 h 2105883"/>
              <a:gd name="connsiteX544" fmla="*/ 1768886 w 10691237"/>
              <a:gd name="connsiteY544" fmla="*/ 674561 h 2105883"/>
              <a:gd name="connsiteX545" fmla="*/ 1768886 w 10691237"/>
              <a:gd name="connsiteY545" fmla="*/ 248507 h 2105883"/>
              <a:gd name="connsiteX546" fmla="*/ 1648872 w 10691237"/>
              <a:gd name="connsiteY546" fmla="*/ 248507 h 2105883"/>
              <a:gd name="connsiteX547" fmla="*/ 1648872 w 10691237"/>
              <a:gd name="connsiteY547" fmla="*/ 197834 h 2105883"/>
              <a:gd name="connsiteX548" fmla="*/ 1771553 w 10691237"/>
              <a:gd name="connsiteY548" fmla="*/ 186404 h 21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</a:cxnLst>
            <a:rect l="l" t="t" r="r" b="b"/>
            <a:pathLst>
              <a:path w="10691237" h="2105883">
                <a:moveTo>
                  <a:pt x="3594827" y="1536669"/>
                </a:moveTo>
                <a:cubicBezTo>
                  <a:pt x="3475383" y="1536669"/>
                  <a:pt x="3415757" y="1582198"/>
                  <a:pt x="3415757" y="1673543"/>
                </a:cubicBezTo>
                <a:cubicBezTo>
                  <a:pt x="3415757" y="1712500"/>
                  <a:pt x="3426522" y="1742123"/>
                  <a:pt x="3447856" y="1762316"/>
                </a:cubicBezTo>
                <a:cubicBezTo>
                  <a:pt x="3469002" y="1782509"/>
                  <a:pt x="3500624" y="1792701"/>
                  <a:pt x="3542344" y="1792701"/>
                </a:cubicBezTo>
                <a:cubicBezTo>
                  <a:pt x="3574729" y="1792701"/>
                  <a:pt x="3609590" y="1786224"/>
                  <a:pt x="3647119" y="1773079"/>
                </a:cubicBezTo>
                <a:cubicBezTo>
                  <a:pt x="3684647" y="1759935"/>
                  <a:pt x="3722652" y="1741551"/>
                  <a:pt x="3760943" y="1717929"/>
                </a:cubicBezTo>
                <a:lnTo>
                  <a:pt x="3760943" y="1559338"/>
                </a:lnTo>
                <a:cubicBezTo>
                  <a:pt x="3703793" y="1544193"/>
                  <a:pt x="3648357" y="1536669"/>
                  <a:pt x="3594827" y="1536669"/>
                </a:cubicBezTo>
                <a:close/>
                <a:moveTo>
                  <a:pt x="8858151" y="1253872"/>
                </a:moveTo>
                <a:cubicBezTo>
                  <a:pt x="8787476" y="1253872"/>
                  <a:pt x="8716610" y="1280923"/>
                  <a:pt x="8645934" y="1335120"/>
                </a:cubicBezTo>
                <a:lnTo>
                  <a:pt x="8645934" y="1706500"/>
                </a:lnTo>
                <a:cubicBezTo>
                  <a:pt x="8680986" y="1736027"/>
                  <a:pt x="8715086" y="1757744"/>
                  <a:pt x="8748233" y="1771651"/>
                </a:cubicBezTo>
                <a:cubicBezTo>
                  <a:pt x="8781570" y="1785748"/>
                  <a:pt x="8816432" y="1792701"/>
                  <a:pt x="8853008" y="1792701"/>
                </a:cubicBezTo>
                <a:cubicBezTo>
                  <a:pt x="8922921" y="1792701"/>
                  <a:pt x="8975595" y="1770127"/>
                  <a:pt x="9010933" y="1724883"/>
                </a:cubicBezTo>
                <a:cubicBezTo>
                  <a:pt x="9046270" y="1679639"/>
                  <a:pt x="9063986" y="1612298"/>
                  <a:pt x="9063986" y="1522572"/>
                </a:cubicBezTo>
                <a:cubicBezTo>
                  <a:pt x="9063986" y="1343407"/>
                  <a:pt x="8995407" y="1253872"/>
                  <a:pt x="8858151" y="1253872"/>
                </a:cubicBezTo>
                <a:close/>
                <a:moveTo>
                  <a:pt x="8202546" y="1253872"/>
                </a:moveTo>
                <a:cubicBezTo>
                  <a:pt x="8131870" y="1253872"/>
                  <a:pt x="8061195" y="1280923"/>
                  <a:pt x="7990520" y="1335120"/>
                </a:cubicBezTo>
                <a:lnTo>
                  <a:pt x="7990520" y="1706500"/>
                </a:lnTo>
                <a:cubicBezTo>
                  <a:pt x="8025381" y="1736027"/>
                  <a:pt x="8059385" y="1757744"/>
                  <a:pt x="8092627" y="1771651"/>
                </a:cubicBezTo>
                <a:cubicBezTo>
                  <a:pt x="8125965" y="1785748"/>
                  <a:pt x="8160827" y="1792701"/>
                  <a:pt x="8197402" y="1792701"/>
                </a:cubicBezTo>
                <a:cubicBezTo>
                  <a:pt x="8267316" y="1792701"/>
                  <a:pt x="8319989" y="1770127"/>
                  <a:pt x="8355327" y="1724883"/>
                </a:cubicBezTo>
                <a:cubicBezTo>
                  <a:pt x="8390664" y="1679639"/>
                  <a:pt x="8408381" y="1612298"/>
                  <a:pt x="8408381" y="1522572"/>
                </a:cubicBezTo>
                <a:cubicBezTo>
                  <a:pt x="8408381" y="1343407"/>
                  <a:pt x="8339706" y="1253872"/>
                  <a:pt x="8202546" y="1253872"/>
                </a:cubicBezTo>
                <a:close/>
                <a:moveTo>
                  <a:pt x="2997802" y="1253872"/>
                </a:moveTo>
                <a:cubicBezTo>
                  <a:pt x="2927126" y="1253872"/>
                  <a:pt x="2856451" y="1280923"/>
                  <a:pt x="2785585" y="1335120"/>
                </a:cubicBezTo>
                <a:lnTo>
                  <a:pt x="2785585" y="1706500"/>
                </a:lnTo>
                <a:cubicBezTo>
                  <a:pt x="2820637" y="1736027"/>
                  <a:pt x="2854736" y="1757744"/>
                  <a:pt x="2887883" y="1771651"/>
                </a:cubicBezTo>
                <a:cubicBezTo>
                  <a:pt x="2921221" y="1785748"/>
                  <a:pt x="2956082" y="1792701"/>
                  <a:pt x="2992658" y="1792701"/>
                </a:cubicBezTo>
                <a:cubicBezTo>
                  <a:pt x="3062572" y="1792701"/>
                  <a:pt x="3115245" y="1770127"/>
                  <a:pt x="3150583" y="1724883"/>
                </a:cubicBezTo>
                <a:cubicBezTo>
                  <a:pt x="3185921" y="1679639"/>
                  <a:pt x="3203637" y="1612298"/>
                  <a:pt x="3203637" y="1522572"/>
                </a:cubicBezTo>
                <a:cubicBezTo>
                  <a:pt x="3203637" y="1343407"/>
                  <a:pt x="3135058" y="1253872"/>
                  <a:pt x="2997802" y="1253872"/>
                </a:cubicBezTo>
                <a:close/>
                <a:moveTo>
                  <a:pt x="9525377" y="1253777"/>
                </a:moveTo>
                <a:cubicBezTo>
                  <a:pt x="9377930" y="1253777"/>
                  <a:pt x="9304302" y="1344264"/>
                  <a:pt x="9304302" y="1525144"/>
                </a:cubicBezTo>
                <a:cubicBezTo>
                  <a:pt x="9304302" y="1706976"/>
                  <a:pt x="9377930" y="1797750"/>
                  <a:pt x="9525377" y="1797750"/>
                </a:cubicBezTo>
                <a:cubicBezTo>
                  <a:pt x="9672824" y="1797750"/>
                  <a:pt x="9746452" y="1706976"/>
                  <a:pt x="9746452" y="1525144"/>
                </a:cubicBezTo>
                <a:cubicBezTo>
                  <a:pt x="9746452" y="1344264"/>
                  <a:pt x="9672824" y="1253777"/>
                  <a:pt x="9525377" y="1253777"/>
                </a:cubicBezTo>
                <a:close/>
                <a:moveTo>
                  <a:pt x="5715187" y="1252633"/>
                </a:moveTo>
                <a:cubicBezTo>
                  <a:pt x="5580503" y="1252633"/>
                  <a:pt x="5509351" y="1328262"/>
                  <a:pt x="5501731" y="1479519"/>
                </a:cubicBezTo>
                <a:lnTo>
                  <a:pt x="5890256" y="1479519"/>
                </a:lnTo>
                <a:cubicBezTo>
                  <a:pt x="5891209" y="1467803"/>
                  <a:pt x="5891685" y="1453706"/>
                  <a:pt x="5891685" y="1437704"/>
                </a:cubicBezTo>
                <a:cubicBezTo>
                  <a:pt x="5891685" y="1376839"/>
                  <a:pt x="5876730" y="1330834"/>
                  <a:pt x="5847012" y="1299592"/>
                </a:cubicBezTo>
                <a:cubicBezTo>
                  <a:pt x="5817104" y="1268159"/>
                  <a:pt x="5773194" y="1252633"/>
                  <a:pt x="5715187" y="1252633"/>
                </a:cubicBezTo>
                <a:close/>
                <a:moveTo>
                  <a:pt x="7280907" y="1206818"/>
                </a:moveTo>
                <a:lnTo>
                  <a:pt x="7353964" y="1206818"/>
                </a:lnTo>
                <a:lnTo>
                  <a:pt x="7353964" y="1639253"/>
                </a:lnTo>
                <a:cubicBezTo>
                  <a:pt x="7353964" y="1694974"/>
                  <a:pt x="7364536" y="1735265"/>
                  <a:pt x="7385872" y="1760316"/>
                </a:cubicBezTo>
                <a:cubicBezTo>
                  <a:pt x="7407208" y="1785176"/>
                  <a:pt x="7440832" y="1797654"/>
                  <a:pt x="7486742" y="1797654"/>
                </a:cubicBezTo>
                <a:cubicBezTo>
                  <a:pt x="7528462" y="1797654"/>
                  <a:pt x="7567705" y="1791367"/>
                  <a:pt x="7604280" y="1778699"/>
                </a:cubicBezTo>
                <a:cubicBezTo>
                  <a:pt x="7641047" y="1766031"/>
                  <a:pt x="7680290" y="1745362"/>
                  <a:pt x="7721819" y="1716501"/>
                </a:cubicBezTo>
                <a:lnTo>
                  <a:pt x="7721819" y="1206818"/>
                </a:lnTo>
                <a:lnTo>
                  <a:pt x="7794876" y="1206818"/>
                </a:lnTo>
                <a:lnTo>
                  <a:pt x="7794876" y="1844612"/>
                </a:lnTo>
                <a:lnTo>
                  <a:pt x="7730868" y="1844612"/>
                </a:lnTo>
                <a:lnTo>
                  <a:pt x="7730868" y="1844707"/>
                </a:lnTo>
                <a:lnTo>
                  <a:pt x="7723248" y="1774889"/>
                </a:lnTo>
                <a:cubicBezTo>
                  <a:pt x="7642286" y="1834039"/>
                  <a:pt x="7558370" y="1863662"/>
                  <a:pt x="7471502" y="1863662"/>
                </a:cubicBezTo>
                <a:cubicBezTo>
                  <a:pt x="7410161" y="1863662"/>
                  <a:pt x="7363012" y="1847184"/>
                  <a:pt x="7330246" y="1814227"/>
                </a:cubicBezTo>
                <a:cubicBezTo>
                  <a:pt x="7297385" y="1781176"/>
                  <a:pt x="7280907" y="1732979"/>
                  <a:pt x="7280907" y="1669638"/>
                </a:cubicBezTo>
                <a:close/>
                <a:moveTo>
                  <a:pt x="10183746" y="1201960"/>
                </a:moveTo>
                <a:cubicBezTo>
                  <a:pt x="10198033" y="1201960"/>
                  <a:pt x="10215654" y="1203198"/>
                  <a:pt x="10236038" y="1205675"/>
                </a:cubicBezTo>
                <a:lnTo>
                  <a:pt x="10236038" y="1270349"/>
                </a:lnTo>
                <a:cubicBezTo>
                  <a:pt x="10213939" y="1268635"/>
                  <a:pt x="10193841" y="1267873"/>
                  <a:pt x="10175934" y="1267873"/>
                </a:cubicBezTo>
                <a:cubicBezTo>
                  <a:pt x="10136691" y="1267873"/>
                  <a:pt x="10102116" y="1275017"/>
                  <a:pt x="10071732" y="1289304"/>
                </a:cubicBezTo>
                <a:cubicBezTo>
                  <a:pt x="10041537" y="1303687"/>
                  <a:pt x="10012391" y="1327023"/>
                  <a:pt x="9984196" y="1359123"/>
                </a:cubicBezTo>
                <a:lnTo>
                  <a:pt x="9984196" y="1844707"/>
                </a:lnTo>
                <a:lnTo>
                  <a:pt x="9911425" y="1844707"/>
                </a:lnTo>
                <a:lnTo>
                  <a:pt x="9911425" y="1206913"/>
                </a:lnTo>
                <a:lnTo>
                  <a:pt x="9975434" y="1206913"/>
                </a:lnTo>
                <a:lnTo>
                  <a:pt x="9983053" y="1299591"/>
                </a:lnTo>
                <a:cubicBezTo>
                  <a:pt x="10015438" y="1264063"/>
                  <a:pt x="10047062" y="1238917"/>
                  <a:pt x="10078208" y="1224058"/>
                </a:cubicBezTo>
                <a:cubicBezTo>
                  <a:pt x="10109355" y="1209389"/>
                  <a:pt x="10144503" y="1201960"/>
                  <a:pt x="10183746" y="1201960"/>
                </a:cubicBezTo>
                <a:close/>
                <a:moveTo>
                  <a:pt x="6309546" y="1201960"/>
                </a:moveTo>
                <a:cubicBezTo>
                  <a:pt x="6324025" y="1201960"/>
                  <a:pt x="6341456" y="1203198"/>
                  <a:pt x="6362029" y="1205675"/>
                </a:cubicBezTo>
                <a:lnTo>
                  <a:pt x="6362029" y="1270349"/>
                </a:lnTo>
                <a:cubicBezTo>
                  <a:pt x="6339741" y="1268635"/>
                  <a:pt x="6319834" y="1267873"/>
                  <a:pt x="6301927" y="1267873"/>
                </a:cubicBezTo>
                <a:cubicBezTo>
                  <a:pt x="6262684" y="1267873"/>
                  <a:pt x="6228012" y="1275017"/>
                  <a:pt x="6197723" y="1289304"/>
                </a:cubicBezTo>
                <a:cubicBezTo>
                  <a:pt x="6167338" y="1303687"/>
                  <a:pt x="6138287" y="1327023"/>
                  <a:pt x="6110093" y="1359123"/>
                </a:cubicBezTo>
                <a:lnTo>
                  <a:pt x="6110093" y="1844707"/>
                </a:lnTo>
                <a:lnTo>
                  <a:pt x="6037227" y="1844707"/>
                </a:lnTo>
                <a:lnTo>
                  <a:pt x="6037227" y="1206913"/>
                </a:lnTo>
                <a:lnTo>
                  <a:pt x="6101235" y="1206913"/>
                </a:lnTo>
                <a:lnTo>
                  <a:pt x="6108855" y="1299591"/>
                </a:lnTo>
                <a:cubicBezTo>
                  <a:pt x="6141240" y="1264063"/>
                  <a:pt x="6172958" y="1238917"/>
                  <a:pt x="6204105" y="1224058"/>
                </a:cubicBezTo>
                <a:cubicBezTo>
                  <a:pt x="6235061" y="1209389"/>
                  <a:pt x="6270303" y="1201960"/>
                  <a:pt x="6309546" y="1201960"/>
                </a:cubicBezTo>
                <a:close/>
                <a:moveTo>
                  <a:pt x="4226144" y="1201960"/>
                </a:moveTo>
                <a:cubicBezTo>
                  <a:pt x="4240622" y="1201960"/>
                  <a:pt x="4258053" y="1203198"/>
                  <a:pt x="4278436" y="1205675"/>
                </a:cubicBezTo>
                <a:lnTo>
                  <a:pt x="4278436" y="1270349"/>
                </a:lnTo>
                <a:cubicBezTo>
                  <a:pt x="4256338" y="1268635"/>
                  <a:pt x="4236431" y="1267873"/>
                  <a:pt x="4218333" y="1267873"/>
                </a:cubicBezTo>
                <a:cubicBezTo>
                  <a:pt x="4179281" y="1267873"/>
                  <a:pt x="4144514" y="1275017"/>
                  <a:pt x="4114130" y="1289304"/>
                </a:cubicBezTo>
                <a:cubicBezTo>
                  <a:pt x="4083936" y="1303687"/>
                  <a:pt x="4054789" y="1327023"/>
                  <a:pt x="4026595" y="1359123"/>
                </a:cubicBezTo>
                <a:lnTo>
                  <a:pt x="4026595" y="1844707"/>
                </a:lnTo>
                <a:lnTo>
                  <a:pt x="3953824" y="1844707"/>
                </a:lnTo>
                <a:lnTo>
                  <a:pt x="3953824" y="1206913"/>
                </a:lnTo>
                <a:lnTo>
                  <a:pt x="4017832" y="1206913"/>
                </a:lnTo>
                <a:lnTo>
                  <a:pt x="4025452" y="1299591"/>
                </a:lnTo>
                <a:cubicBezTo>
                  <a:pt x="4057837" y="1264063"/>
                  <a:pt x="4089650" y="1238917"/>
                  <a:pt x="4120702" y="1224058"/>
                </a:cubicBezTo>
                <a:cubicBezTo>
                  <a:pt x="4151658" y="1209389"/>
                  <a:pt x="4186901" y="1201960"/>
                  <a:pt x="4226144" y="1201960"/>
                </a:cubicBezTo>
                <a:close/>
                <a:moveTo>
                  <a:pt x="9525377" y="1187959"/>
                </a:moveTo>
                <a:cubicBezTo>
                  <a:pt x="9619103" y="1187959"/>
                  <a:pt x="9691970" y="1217582"/>
                  <a:pt x="9743976" y="1276732"/>
                </a:cubicBezTo>
                <a:cubicBezTo>
                  <a:pt x="9795982" y="1335882"/>
                  <a:pt x="9821986" y="1418655"/>
                  <a:pt x="9821986" y="1525239"/>
                </a:cubicBezTo>
                <a:cubicBezTo>
                  <a:pt x="9821986" y="1631634"/>
                  <a:pt x="9795982" y="1714787"/>
                  <a:pt x="9743976" y="1774318"/>
                </a:cubicBezTo>
                <a:cubicBezTo>
                  <a:pt x="9691970" y="1833944"/>
                  <a:pt x="9619103" y="1863758"/>
                  <a:pt x="9525377" y="1863758"/>
                </a:cubicBezTo>
                <a:cubicBezTo>
                  <a:pt x="9431651" y="1863758"/>
                  <a:pt x="9358785" y="1833944"/>
                  <a:pt x="9306779" y="1774318"/>
                </a:cubicBezTo>
                <a:cubicBezTo>
                  <a:pt x="9254963" y="1714692"/>
                  <a:pt x="9228959" y="1631634"/>
                  <a:pt x="9228959" y="1525239"/>
                </a:cubicBezTo>
                <a:cubicBezTo>
                  <a:pt x="9228959" y="1418655"/>
                  <a:pt x="9254963" y="1335882"/>
                  <a:pt x="9306779" y="1276732"/>
                </a:cubicBezTo>
                <a:cubicBezTo>
                  <a:pt x="9358785" y="1217582"/>
                  <a:pt x="9431651" y="1187959"/>
                  <a:pt x="9525377" y="1187959"/>
                </a:cubicBezTo>
                <a:close/>
                <a:moveTo>
                  <a:pt x="8872248" y="1187959"/>
                </a:moveTo>
                <a:cubicBezTo>
                  <a:pt x="8954926" y="1187959"/>
                  <a:pt x="9020172" y="1217486"/>
                  <a:pt x="9067797" y="1276160"/>
                </a:cubicBezTo>
                <a:cubicBezTo>
                  <a:pt x="9115612" y="1334834"/>
                  <a:pt x="9139425" y="1415321"/>
                  <a:pt x="9139425" y="1517714"/>
                </a:cubicBezTo>
                <a:cubicBezTo>
                  <a:pt x="9139425" y="1621632"/>
                  <a:pt x="9114374" y="1704405"/>
                  <a:pt x="9064082" y="1766222"/>
                </a:cubicBezTo>
                <a:cubicBezTo>
                  <a:pt x="9013790" y="1827848"/>
                  <a:pt x="8946067" y="1858710"/>
                  <a:pt x="8860914" y="1858710"/>
                </a:cubicBezTo>
                <a:cubicBezTo>
                  <a:pt x="8782427" y="1858710"/>
                  <a:pt x="8710800" y="1829944"/>
                  <a:pt x="8646029" y="1772508"/>
                </a:cubicBezTo>
                <a:lnTo>
                  <a:pt x="8646029" y="2105883"/>
                </a:lnTo>
                <a:lnTo>
                  <a:pt x="8573068" y="2105883"/>
                </a:lnTo>
                <a:lnTo>
                  <a:pt x="8573068" y="1206914"/>
                </a:lnTo>
                <a:lnTo>
                  <a:pt x="8637076" y="1206914"/>
                </a:lnTo>
                <a:lnTo>
                  <a:pt x="8643458" y="1277970"/>
                </a:lnTo>
                <a:cubicBezTo>
                  <a:pt x="8682701" y="1246728"/>
                  <a:pt x="8720801" y="1223963"/>
                  <a:pt x="8757948" y="1209581"/>
                </a:cubicBezTo>
                <a:cubicBezTo>
                  <a:pt x="8795000" y="1195198"/>
                  <a:pt x="8833196" y="1187959"/>
                  <a:pt x="8872248" y="1187959"/>
                </a:cubicBezTo>
                <a:close/>
                <a:moveTo>
                  <a:pt x="8216548" y="1187959"/>
                </a:moveTo>
                <a:cubicBezTo>
                  <a:pt x="8299225" y="1187959"/>
                  <a:pt x="8364471" y="1217486"/>
                  <a:pt x="8412096" y="1276160"/>
                </a:cubicBezTo>
                <a:cubicBezTo>
                  <a:pt x="8459911" y="1334834"/>
                  <a:pt x="8483724" y="1415321"/>
                  <a:pt x="8483724" y="1517714"/>
                </a:cubicBezTo>
                <a:cubicBezTo>
                  <a:pt x="8483724" y="1621632"/>
                  <a:pt x="8458673" y="1704405"/>
                  <a:pt x="8408381" y="1766222"/>
                </a:cubicBezTo>
                <a:cubicBezTo>
                  <a:pt x="8358089" y="1827848"/>
                  <a:pt x="8290366" y="1858710"/>
                  <a:pt x="8205213" y="1858710"/>
                </a:cubicBezTo>
                <a:cubicBezTo>
                  <a:pt x="8126727" y="1858710"/>
                  <a:pt x="8055099" y="1829944"/>
                  <a:pt x="7990520" y="1772508"/>
                </a:cubicBezTo>
                <a:lnTo>
                  <a:pt x="7990520" y="2105883"/>
                </a:lnTo>
                <a:lnTo>
                  <a:pt x="7917367" y="2105883"/>
                </a:lnTo>
                <a:lnTo>
                  <a:pt x="7917367" y="1206914"/>
                </a:lnTo>
                <a:lnTo>
                  <a:pt x="7981375" y="1206914"/>
                </a:lnTo>
                <a:lnTo>
                  <a:pt x="7987757" y="1277970"/>
                </a:lnTo>
                <a:cubicBezTo>
                  <a:pt x="8027000" y="1246728"/>
                  <a:pt x="8065005" y="1223963"/>
                  <a:pt x="8102248" y="1209581"/>
                </a:cubicBezTo>
                <a:cubicBezTo>
                  <a:pt x="8139300" y="1195198"/>
                  <a:pt x="8177305" y="1187959"/>
                  <a:pt x="8216548" y="1187959"/>
                </a:cubicBezTo>
                <a:close/>
                <a:moveTo>
                  <a:pt x="6992014" y="1187959"/>
                </a:moveTo>
                <a:cubicBezTo>
                  <a:pt x="7021922" y="1187959"/>
                  <a:pt x="7053069" y="1191388"/>
                  <a:pt x="7085454" y="1198151"/>
                </a:cubicBezTo>
                <a:cubicBezTo>
                  <a:pt x="7117839" y="1204913"/>
                  <a:pt x="7147557" y="1214248"/>
                  <a:pt x="7174799" y="1226059"/>
                </a:cubicBezTo>
                <a:lnTo>
                  <a:pt x="7174799" y="1285495"/>
                </a:lnTo>
                <a:cubicBezTo>
                  <a:pt x="7105838" y="1263588"/>
                  <a:pt x="7043544" y="1252634"/>
                  <a:pt x="6988299" y="1252634"/>
                </a:cubicBezTo>
                <a:cubicBezTo>
                  <a:pt x="6942198" y="1252634"/>
                  <a:pt x="6907336" y="1261778"/>
                  <a:pt x="6883524" y="1279780"/>
                </a:cubicBezTo>
                <a:cubicBezTo>
                  <a:pt x="6859521" y="1297973"/>
                  <a:pt x="6847710" y="1324833"/>
                  <a:pt x="6847710" y="1360362"/>
                </a:cubicBezTo>
                <a:cubicBezTo>
                  <a:pt x="6847710" y="1389032"/>
                  <a:pt x="6855996" y="1411320"/>
                  <a:pt x="6872665" y="1426941"/>
                </a:cubicBezTo>
                <a:cubicBezTo>
                  <a:pt x="6889334" y="1442562"/>
                  <a:pt x="6921910" y="1459707"/>
                  <a:pt x="6970487" y="1478186"/>
                </a:cubicBezTo>
                <a:lnTo>
                  <a:pt x="7072786" y="1516190"/>
                </a:lnTo>
                <a:cubicBezTo>
                  <a:pt x="7120411" y="1533907"/>
                  <a:pt x="7155177" y="1555719"/>
                  <a:pt x="7176798" y="1581532"/>
                </a:cubicBezTo>
                <a:cubicBezTo>
                  <a:pt x="7198611" y="1607345"/>
                  <a:pt x="7209470" y="1639254"/>
                  <a:pt x="7209470" y="1677258"/>
                </a:cubicBezTo>
                <a:cubicBezTo>
                  <a:pt x="7209470" y="1734694"/>
                  <a:pt x="7188324" y="1780128"/>
                  <a:pt x="7146224" y="1813466"/>
                </a:cubicBezTo>
                <a:cubicBezTo>
                  <a:pt x="7104028" y="1846803"/>
                  <a:pt x="7046687" y="1863663"/>
                  <a:pt x="6974297" y="1863663"/>
                </a:cubicBezTo>
                <a:cubicBezTo>
                  <a:pt x="6896573" y="1863663"/>
                  <a:pt x="6827136" y="1848327"/>
                  <a:pt x="6765795" y="1817943"/>
                </a:cubicBezTo>
                <a:lnTo>
                  <a:pt x="6765795" y="1758316"/>
                </a:lnTo>
                <a:cubicBezTo>
                  <a:pt x="6841614" y="1785462"/>
                  <a:pt x="6912766" y="1798893"/>
                  <a:pt x="6979250" y="1798893"/>
                </a:cubicBezTo>
                <a:cubicBezTo>
                  <a:pt x="7031257" y="1798893"/>
                  <a:pt x="7070786" y="1788510"/>
                  <a:pt x="7098217" y="1767841"/>
                </a:cubicBezTo>
                <a:cubicBezTo>
                  <a:pt x="7125459" y="1747267"/>
                  <a:pt x="7138984" y="1716977"/>
                  <a:pt x="7138984" y="1677354"/>
                </a:cubicBezTo>
                <a:cubicBezTo>
                  <a:pt x="7138984" y="1654493"/>
                  <a:pt x="7130698" y="1635063"/>
                  <a:pt x="7114029" y="1618965"/>
                </a:cubicBezTo>
                <a:cubicBezTo>
                  <a:pt x="7097551" y="1602868"/>
                  <a:pt x="7069452" y="1587723"/>
                  <a:pt x="7030304" y="1573436"/>
                </a:cubicBezTo>
                <a:lnTo>
                  <a:pt x="6914195" y="1530383"/>
                </a:lnTo>
                <a:cubicBezTo>
                  <a:pt x="6822945" y="1496569"/>
                  <a:pt x="6777320" y="1441134"/>
                  <a:pt x="6777320" y="1364172"/>
                </a:cubicBezTo>
                <a:cubicBezTo>
                  <a:pt x="6777320" y="1311784"/>
                  <a:pt x="6797132" y="1269302"/>
                  <a:pt x="6836756" y="1236727"/>
                </a:cubicBezTo>
                <a:cubicBezTo>
                  <a:pt x="6876475" y="1204342"/>
                  <a:pt x="6928196" y="1187959"/>
                  <a:pt x="6992014" y="1187959"/>
                </a:cubicBezTo>
                <a:close/>
                <a:moveTo>
                  <a:pt x="5161689" y="1187959"/>
                </a:moveTo>
                <a:cubicBezTo>
                  <a:pt x="5223983" y="1187959"/>
                  <a:pt x="5271418" y="1204342"/>
                  <a:pt x="5304279" y="1236727"/>
                </a:cubicBezTo>
                <a:cubicBezTo>
                  <a:pt x="5336950" y="1269302"/>
                  <a:pt x="5353523" y="1317309"/>
                  <a:pt x="5353523" y="1380650"/>
                </a:cubicBezTo>
                <a:lnTo>
                  <a:pt x="5353523" y="1844708"/>
                </a:lnTo>
                <a:lnTo>
                  <a:pt x="5280657" y="1844708"/>
                </a:lnTo>
                <a:lnTo>
                  <a:pt x="5280657" y="1411034"/>
                </a:lnTo>
                <a:cubicBezTo>
                  <a:pt x="5280657" y="1356075"/>
                  <a:pt x="5269894" y="1316165"/>
                  <a:pt x="5248748" y="1291210"/>
                </a:cubicBezTo>
                <a:cubicBezTo>
                  <a:pt x="5227412" y="1266350"/>
                  <a:pt x="5193312" y="1253872"/>
                  <a:pt x="5146450" y="1253872"/>
                </a:cubicBezTo>
                <a:cubicBezTo>
                  <a:pt x="5061296" y="1253872"/>
                  <a:pt x="4978143" y="1280923"/>
                  <a:pt x="4897180" y="1335120"/>
                </a:cubicBezTo>
                <a:lnTo>
                  <a:pt x="4897180" y="1844803"/>
                </a:lnTo>
                <a:lnTo>
                  <a:pt x="4824314" y="1844803"/>
                </a:lnTo>
                <a:lnTo>
                  <a:pt x="4824314" y="1207009"/>
                </a:lnTo>
                <a:lnTo>
                  <a:pt x="4888322" y="1207009"/>
                </a:lnTo>
                <a:lnTo>
                  <a:pt x="4895942" y="1280637"/>
                </a:lnTo>
                <a:cubicBezTo>
                  <a:pt x="4937662" y="1251014"/>
                  <a:pt x="4981572" y="1228155"/>
                  <a:pt x="5027673" y="1212057"/>
                </a:cubicBezTo>
                <a:cubicBezTo>
                  <a:pt x="5073583" y="1195960"/>
                  <a:pt x="5118446" y="1187959"/>
                  <a:pt x="5161689" y="1187959"/>
                </a:cubicBezTo>
                <a:close/>
                <a:moveTo>
                  <a:pt x="3011899" y="1187959"/>
                </a:moveTo>
                <a:cubicBezTo>
                  <a:pt x="3094576" y="1187959"/>
                  <a:pt x="3159822" y="1217486"/>
                  <a:pt x="3207638" y="1276160"/>
                </a:cubicBezTo>
                <a:cubicBezTo>
                  <a:pt x="3255263" y="1334834"/>
                  <a:pt x="3279075" y="1415321"/>
                  <a:pt x="3279075" y="1517714"/>
                </a:cubicBezTo>
                <a:cubicBezTo>
                  <a:pt x="3279075" y="1621632"/>
                  <a:pt x="3253834" y="1704405"/>
                  <a:pt x="3203732" y="1766222"/>
                </a:cubicBezTo>
                <a:cubicBezTo>
                  <a:pt x="3153440" y="1827848"/>
                  <a:pt x="3085717" y="1858710"/>
                  <a:pt x="3000374" y="1858710"/>
                </a:cubicBezTo>
                <a:cubicBezTo>
                  <a:pt x="2922078" y="1858710"/>
                  <a:pt x="2850545" y="1829944"/>
                  <a:pt x="2785681" y="1772508"/>
                </a:cubicBezTo>
                <a:lnTo>
                  <a:pt x="2785681" y="2105883"/>
                </a:lnTo>
                <a:lnTo>
                  <a:pt x="2712909" y="2105883"/>
                </a:lnTo>
                <a:lnTo>
                  <a:pt x="2712909" y="1206914"/>
                </a:lnTo>
                <a:lnTo>
                  <a:pt x="2776726" y="1206914"/>
                </a:lnTo>
                <a:lnTo>
                  <a:pt x="2783108" y="1277970"/>
                </a:lnTo>
                <a:cubicBezTo>
                  <a:pt x="2822351" y="1246728"/>
                  <a:pt x="2860451" y="1223963"/>
                  <a:pt x="2897599" y="1209581"/>
                </a:cubicBezTo>
                <a:cubicBezTo>
                  <a:pt x="2934651" y="1195198"/>
                  <a:pt x="2972846" y="1187959"/>
                  <a:pt x="3011899" y="1187959"/>
                </a:cubicBezTo>
                <a:close/>
                <a:moveTo>
                  <a:pt x="3612638" y="1187863"/>
                </a:moveTo>
                <a:cubicBezTo>
                  <a:pt x="3687505" y="1187863"/>
                  <a:pt x="3743131" y="1203579"/>
                  <a:pt x="3779421" y="1234821"/>
                </a:cubicBezTo>
                <a:cubicBezTo>
                  <a:pt x="3815521" y="1266158"/>
                  <a:pt x="3833714" y="1313403"/>
                  <a:pt x="3833714" y="1376744"/>
                </a:cubicBezTo>
                <a:lnTo>
                  <a:pt x="3833714" y="1844707"/>
                </a:lnTo>
                <a:lnTo>
                  <a:pt x="3768563" y="1844707"/>
                </a:lnTo>
                <a:lnTo>
                  <a:pt x="3762181" y="1771079"/>
                </a:lnTo>
                <a:cubicBezTo>
                  <a:pt x="3688838" y="1829467"/>
                  <a:pt x="3612257" y="1858614"/>
                  <a:pt x="3532247" y="1858614"/>
                </a:cubicBezTo>
                <a:cubicBezTo>
                  <a:pt x="3473383" y="1858614"/>
                  <a:pt x="3426712" y="1841945"/>
                  <a:pt x="3392137" y="1808607"/>
                </a:cubicBezTo>
                <a:cubicBezTo>
                  <a:pt x="3357751" y="1775079"/>
                  <a:pt x="3340416" y="1730598"/>
                  <a:pt x="3340416" y="1674686"/>
                </a:cubicBezTo>
                <a:cubicBezTo>
                  <a:pt x="3340416" y="1613059"/>
                  <a:pt x="3361752" y="1564386"/>
                  <a:pt x="3404233" y="1528953"/>
                </a:cubicBezTo>
                <a:cubicBezTo>
                  <a:pt x="3446903" y="1493616"/>
                  <a:pt x="3504815" y="1475804"/>
                  <a:pt x="3578158" y="1475804"/>
                </a:cubicBezTo>
                <a:cubicBezTo>
                  <a:pt x="3635118" y="1475804"/>
                  <a:pt x="3696173" y="1485519"/>
                  <a:pt x="3760943" y="1504950"/>
                </a:cubicBezTo>
                <a:lnTo>
                  <a:pt x="3760943" y="1398365"/>
                </a:lnTo>
                <a:cubicBezTo>
                  <a:pt x="3760943" y="1346740"/>
                  <a:pt x="3748465" y="1309878"/>
                  <a:pt x="3723890" y="1287494"/>
                </a:cubicBezTo>
                <a:cubicBezTo>
                  <a:pt x="3699125" y="1265111"/>
                  <a:pt x="3658168" y="1253871"/>
                  <a:pt x="3601018" y="1253871"/>
                </a:cubicBezTo>
                <a:cubicBezTo>
                  <a:pt x="3533010" y="1253871"/>
                  <a:pt x="3460143" y="1267492"/>
                  <a:pt x="3382516" y="1294448"/>
                </a:cubicBezTo>
                <a:lnTo>
                  <a:pt x="3382516" y="1234821"/>
                </a:lnTo>
                <a:cubicBezTo>
                  <a:pt x="3414901" y="1220439"/>
                  <a:pt x="3451475" y="1209009"/>
                  <a:pt x="3492433" y="1200531"/>
                </a:cubicBezTo>
                <a:cubicBezTo>
                  <a:pt x="3533390" y="1192149"/>
                  <a:pt x="3573395" y="1187863"/>
                  <a:pt x="3612638" y="1187863"/>
                </a:cubicBezTo>
                <a:close/>
                <a:moveTo>
                  <a:pt x="5721664" y="1187768"/>
                </a:moveTo>
                <a:cubicBezTo>
                  <a:pt x="5799197" y="1187768"/>
                  <a:pt x="5858729" y="1209866"/>
                  <a:pt x="5899971" y="1253681"/>
                </a:cubicBezTo>
                <a:cubicBezTo>
                  <a:pt x="5941406" y="1297687"/>
                  <a:pt x="5961979" y="1360742"/>
                  <a:pt x="5961979" y="1442562"/>
                </a:cubicBezTo>
                <a:cubicBezTo>
                  <a:pt x="5961979" y="1480662"/>
                  <a:pt x="5959503" y="1512380"/>
                  <a:pt x="5954359" y="1537717"/>
                </a:cubicBezTo>
                <a:lnTo>
                  <a:pt x="5501731" y="1537717"/>
                </a:lnTo>
                <a:lnTo>
                  <a:pt x="5501731" y="1537812"/>
                </a:lnTo>
                <a:cubicBezTo>
                  <a:pt x="5502493" y="1626585"/>
                  <a:pt x="5522115" y="1692117"/>
                  <a:pt x="5560596" y="1734217"/>
                </a:cubicBezTo>
                <a:cubicBezTo>
                  <a:pt x="5598886" y="1776508"/>
                  <a:pt x="5658037" y="1797654"/>
                  <a:pt x="5738237" y="1797654"/>
                </a:cubicBezTo>
                <a:cubicBezTo>
                  <a:pt x="5811389" y="1797654"/>
                  <a:pt x="5881779" y="1782795"/>
                  <a:pt x="5949025" y="1753172"/>
                </a:cubicBezTo>
                <a:lnTo>
                  <a:pt x="5949025" y="1812799"/>
                </a:lnTo>
                <a:cubicBezTo>
                  <a:pt x="5888637" y="1846612"/>
                  <a:pt x="5816532" y="1863567"/>
                  <a:pt x="5733094" y="1863567"/>
                </a:cubicBezTo>
                <a:cubicBezTo>
                  <a:pt x="5631557" y="1863567"/>
                  <a:pt x="5555452" y="1834992"/>
                  <a:pt x="5504398" y="1778032"/>
                </a:cubicBezTo>
                <a:cubicBezTo>
                  <a:pt x="5453154" y="1720882"/>
                  <a:pt x="5427627" y="1636300"/>
                  <a:pt x="5427627" y="1523810"/>
                </a:cubicBezTo>
                <a:cubicBezTo>
                  <a:pt x="5427627" y="1417225"/>
                  <a:pt x="5453345" y="1334643"/>
                  <a:pt x="5504875" y="1275970"/>
                </a:cubicBezTo>
                <a:cubicBezTo>
                  <a:pt x="5556595" y="1217296"/>
                  <a:pt x="5628700" y="1187768"/>
                  <a:pt x="5721664" y="1187768"/>
                </a:cubicBezTo>
                <a:close/>
                <a:moveTo>
                  <a:pt x="10420156" y="1021842"/>
                </a:moveTo>
                <a:lnTo>
                  <a:pt x="10480260" y="1021842"/>
                </a:lnTo>
                <a:lnTo>
                  <a:pt x="10480260" y="1206817"/>
                </a:lnTo>
                <a:lnTo>
                  <a:pt x="10684666" y="1206817"/>
                </a:lnTo>
                <a:lnTo>
                  <a:pt x="10684666" y="1270254"/>
                </a:lnTo>
                <a:lnTo>
                  <a:pt x="10480260" y="1270254"/>
                </a:lnTo>
                <a:lnTo>
                  <a:pt x="10480260" y="1692307"/>
                </a:lnTo>
                <a:cubicBezTo>
                  <a:pt x="10480260" y="1727073"/>
                  <a:pt x="10487688" y="1751647"/>
                  <a:pt x="10502643" y="1765935"/>
                </a:cubicBezTo>
                <a:cubicBezTo>
                  <a:pt x="10517597" y="1780318"/>
                  <a:pt x="10542363" y="1787366"/>
                  <a:pt x="10577414" y="1787366"/>
                </a:cubicBezTo>
                <a:cubicBezTo>
                  <a:pt x="10612276" y="1787366"/>
                  <a:pt x="10650281" y="1782223"/>
                  <a:pt x="10691237" y="1772222"/>
                </a:cubicBezTo>
                <a:lnTo>
                  <a:pt x="10691237" y="1830705"/>
                </a:lnTo>
                <a:lnTo>
                  <a:pt x="10691143" y="1830705"/>
                </a:lnTo>
                <a:cubicBezTo>
                  <a:pt x="10655329" y="1845088"/>
                  <a:pt x="10612181" y="1852327"/>
                  <a:pt x="10561888" y="1852327"/>
                </a:cubicBezTo>
                <a:cubicBezTo>
                  <a:pt x="10511596" y="1852327"/>
                  <a:pt x="10473307" y="1839087"/>
                  <a:pt x="10446827" y="1812322"/>
                </a:cubicBezTo>
                <a:cubicBezTo>
                  <a:pt x="10420538" y="1785747"/>
                  <a:pt x="10407298" y="1746980"/>
                  <a:pt x="10407298" y="1696307"/>
                </a:cubicBezTo>
                <a:lnTo>
                  <a:pt x="10407298" y="1270349"/>
                </a:lnTo>
                <a:lnTo>
                  <a:pt x="10287283" y="1270349"/>
                </a:lnTo>
                <a:lnTo>
                  <a:pt x="10287283" y="1219676"/>
                </a:lnTo>
                <a:lnTo>
                  <a:pt x="10409870" y="1208246"/>
                </a:lnTo>
                <a:close/>
                <a:moveTo>
                  <a:pt x="4474175" y="1021842"/>
                </a:moveTo>
                <a:lnTo>
                  <a:pt x="4534277" y="1021842"/>
                </a:lnTo>
                <a:lnTo>
                  <a:pt x="4534277" y="1206817"/>
                </a:lnTo>
                <a:lnTo>
                  <a:pt x="4738874" y="1206817"/>
                </a:lnTo>
                <a:lnTo>
                  <a:pt x="4738874" y="1270254"/>
                </a:lnTo>
                <a:lnTo>
                  <a:pt x="4534277" y="1270254"/>
                </a:lnTo>
                <a:lnTo>
                  <a:pt x="4534277" y="1692307"/>
                </a:lnTo>
                <a:cubicBezTo>
                  <a:pt x="4534277" y="1727073"/>
                  <a:pt x="4541707" y="1751647"/>
                  <a:pt x="4556661" y="1765935"/>
                </a:cubicBezTo>
                <a:cubicBezTo>
                  <a:pt x="4571425" y="1780318"/>
                  <a:pt x="4596475" y="1787366"/>
                  <a:pt x="4631432" y="1787366"/>
                </a:cubicBezTo>
                <a:cubicBezTo>
                  <a:pt x="4666294" y="1787366"/>
                  <a:pt x="4704299" y="1782223"/>
                  <a:pt x="4745066" y="1772222"/>
                </a:cubicBezTo>
                <a:lnTo>
                  <a:pt x="4745066" y="1830705"/>
                </a:lnTo>
                <a:cubicBezTo>
                  <a:pt x="4709442" y="1845088"/>
                  <a:pt x="4666294" y="1852327"/>
                  <a:pt x="4616002" y="1852327"/>
                </a:cubicBezTo>
                <a:cubicBezTo>
                  <a:pt x="4565710" y="1852327"/>
                  <a:pt x="4527419" y="1839087"/>
                  <a:pt x="4501130" y="1812322"/>
                </a:cubicBezTo>
                <a:cubicBezTo>
                  <a:pt x="4474651" y="1785747"/>
                  <a:pt x="4461411" y="1746980"/>
                  <a:pt x="4461411" y="1696307"/>
                </a:cubicBezTo>
                <a:lnTo>
                  <a:pt x="4461411" y="1270349"/>
                </a:lnTo>
                <a:lnTo>
                  <a:pt x="4341396" y="1270349"/>
                </a:lnTo>
                <a:lnTo>
                  <a:pt x="4341396" y="1219676"/>
                </a:lnTo>
                <a:lnTo>
                  <a:pt x="4464078" y="1208246"/>
                </a:lnTo>
                <a:close/>
                <a:moveTo>
                  <a:pt x="8102247" y="503777"/>
                </a:moveTo>
                <a:cubicBezTo>
                  <a:pt x="8063766" y="521208"/>
                  <a:pt x="8035096" y="542163"/>
                  <a:pt x="8016713" y="566071"/>
                </a:cubicBezTo>
                <a:cubicBezTo>
                  <a:pt x="7997853" y="590455"/>
                  <a:pt x="7988328" y="619792"/>
                  <a:pt x="7988328" y="653320"/>
                </a:cubicBezTo>
                <a:cubicBezTo>
                  <a:pt x="7988328" y="694277"/>
                  <a:pt x="8001568" y="724853"/>
                  <a:pt x="8028619" y="746951"/>
                </a:cubicBezTo>
                <a:cubicBezTo>
                  <a:pt x="8055861" y="769144"/>
                  <a:pt x="8095008" y="780288"/>
                  <a:pt x="8145110" y="780288"/>
                </a:cubicBezTo>
                <a:cubicBezTo>
                  <a:pt x="8206736" y="780288"/>
                  <a:pt x="8259219" y="764381"/>
                  <a:pt x="8301129" y="733139"/>
                </a:cubicBezTo>
                <a:close/>
                <a:moveTo>
                  <a:pt x="2425922" y="232125"/>
                </a:moveTo>
                <a:cubicBezTo>
                  <a:pt x="2278475" y="232125"/>
                  <a:pt x="2204846" y="322518"/>
                  <a:pt x="2204846" y="503302"/>
                </a:cubicBezTo>
                <a:cubicBezTo>
                  <a:pt x="2204846" y="685039"/>
                  <a:pt x="2278475" y="775908"/>
                  <a:pt x="2425922" y="775908"/>
                </a:cubicBezTo>
                <a:cubicBezTo>
                  <a:pt x="2573369" y="775908"/>
                  <a:pt x="2646996" y="685134"/>
                  <a:pt x="2646996" y="503302"/>
                </a:cubicBezTo>
                <a:cubicBezTo>
                  <a:pt x="2646996" y="322422"/>
                  <a:pt x="2573369" y="232125"/>
                  <a:pt x="2425922" y="232125"/>
                </a:cubicBezTo>
                <a:close/>
                <a:moveTo>
                  <a:pt x="4105367" y="230696"/>
                </a:moveTo>
                <a:cubicBezTo>
                  <a:pt x="3970683" y="230696"/>
                  <a:pt x="3899722" y="306325"/>
                  <a:pt x="3891911" y="457677"/>
                </a:cubicBezTo>
                <a:lnTo>
                  <a:pt x="4280531" y="457677"/>
                </a:lnTo>
                <a:cubicBezTo>
                  <a:pt x="4281294" y="445771"/>
                  <a:pt x="4281770" y="431864"/>
                  <a:pt x="4281770" y="415862"/>
                </a:cubicBezTo>
                <a:cubicBezTo>
                  <a:pt x="4281770" y="354997"/>
                  <a:pt x="4266815" y="308992"/>
                  <a:pt x="4237097" y="277654"/>
                </a:cubicBezTo>
                <a:cubicBezTo>
                  <a:pt x="4207189" y="246508"/>
                  <a:pt x="4163279" y="230696"/>
                  <a:pt x="4105367" y="230696"/>
                </a:cubicBezTo>
                <a:close/>
                <a:moveTo>
                  <a:pt x="8165112" y="202692"/>
                </a:moveTo>
                <a:cubicBezTo>
                  <a:pt x="8128346" y="202692"/>
                  <a:pt x="8099390" y="211169"/>
                  <a:pt x="8079006" y="228029"/>
                </a:cubicBezTo>
                <a:cubicBezTo>
                  <a:pt x="8058623" y="244697"/>
                  <a:pt x="8048621" y="267462"/>
                  <a:pt x="8048621" y="297561"/>
                </a:cubicBezTo>
                <a:cubicBezTo>
                  <a:pt x="8048621" y="316135"/>
                  <a:pt x="8053289" y="334042"/>
                  <a:pt x="8062528" y="350615"/>
                </a:cubicBezTo>
                <a:cubicBezTo>
                  <a:pt x="8071863" y="367379"/>
                  <a:pt x="8093961" y="395859"/>
                  <a:pt x="8128250" y="435293"/>
                </a:cubicBezTo>
                <a:lnTo>
                  <a:pt x="8171875" y="412909"/>
                </a:lnTo>
                <a:cubicBezTo>
                  <a:pt x="8204736" y="395573"/>
                  <a:pt x="8230263" y="375856"/>
                  <a:pt x="8247408" y="354044"/>
                </a:cubicBezTo>
                <a:cubicBezTo>
                  <a:pt x="8264363" y="332803"/>
                  <a:pt x="8273126" y="309944"/>
                  <a:pt x="8273126" y="286131"/>
                </a:cubicBezTo>
                <a:cubicBezTo>
                  <a:pt x="8273126" y="260509"/>
                  <a:pt x="8263601" y="240887"/>
                  <a:pt x="8244170" y="225743"/>
                </a:cubicBezTo>
                <a:cubicBezTo>
                  <a:pt x="8224739" y="210407"/>
                  <a:pt x="8198164" y="202692"/>
                  <a:pt x="8165112" y="202692"/>
                </a:cubicBezTo>
                <a:close/>
                <a:moveTo>
                  <a:pt x="6018844" y="185167"/>
                </a:moveTo>
                <a:lnTo>
                  <a:pt x="6091520" y="185167"/>
                </a:lnTo>
                <a:lnTo>
                  <a:pt x="6091520" y="617412"/>
                </a:lnTo>
                <a:cubicBezTo>
                  <a:pt x="6091520" y="673133"/>
                  <a:pt x="6102283" y="713614"/>
                  <a:pt x="6123619" y="738474"/>
                </a:cubicBezTo>
                <a:cubicBezTo>
                  <a:pt x="6144764" y="763525"/>
                  <a:pt x="6178578" y="775812"/>
                  <a:pt x="6224488" y="775812"/>
                </a:cubicBezTo>
                <a:cubicBezTo>
                  <a:pt x="6266208" y="775812"/>
                  <a:pt x="6305451" y="769526"/>
                  <a:pt x="6342027" y="756762"/>
                </a:cubicBezTo>
                <a:cubicBezTo>
                  <a:pt x="6378794" y="744094"/>
                  <a:pt x="6417846" y="723425"/>
                  <a:pt x="6459756" y="694659"/>
                </a:cubicBezTo>
                <a:lnTo>
                  <a:pt x="6459756" y="185167"/>
                </a:lnTo>
                <a:lnTo>
                  <a:pt x="6532432" y="185167"/>
                </a:lnTo>
                <a:lnTo>
                  <a:pt x="6532432" y="822866"/>
                </a:lnTo>
                <a:lnTo>
                  <a:pt x="6468710" y="822866"/>
                </a:lnTo>
                <a:lnTo>
                  <a:pt x="6461090" y="753048"/>
                </a:lnTo>
                <a:cubicBezTo>
                  <a:pt x="6380127" y="812388"/>
                  <a:pt x="6296212" y="841821"/>
                  <a:pt x="6209344" y="841821"/>
                </a:cubicBezTo>
                <a:cubicBezTo>
                  <a:pt x="6148003" y="841821"/>
                  <a:pt x="6100854" y="825342"/>
                  <a:pt x="6068088" y="792386"/>
                </a:cubicBezTo>
                <a:cubicBezTo>
                  <a:pt x="6035227" y="759334"/>
                  <a:pt x="6018844" y="711328"/>
                  <a:pt x="6018844" y="647796"/>
                </a:cubicBezTo>
                <a:close/>
                <a:moveTo>
                  <a:pt x="553402" y="185167"/>
                </a:moveTo>
                <a:lnTo>
                  <a:pt x="626268" y="185167"/>
                </a:lnTo>
                <a:lnTo>
                  <a:pt x="626268" y="617412"/>
                </a:lnTo>
                <a:cubicBezTo>
                  <a:pt x="626268" y="673133"/>
                  <a:pt x="636841" y="713614"/>
                  <a:pt x="658177" y="738474"/>
                </a:cubicBezTo>
                <a:cubicBezTo>
                  <a:pt x="679513" y="763525"/>
                  <a:pt x="713136" y="775812"/>
                  <a:pt x="759237" y="775812"/>
                </a:cubicBezTo>
                <a:cubicBezTo>
                  <a:pt x="800957" y="775812"/>
                  <a:pt x="840009" y="769526"/>
                  <a:pt x="876776" y="756762"/>
                </a:cubicBezTo>
                <a:cubicBezTo>
                  <a:pt x="913352" y="744094"/>
                  <a:pt x="952595" y="723425"/>
                  <a:pt x="994314" y="694659"/>
                </a:cubicBezTo>
                <a:lnTo>
                  <a:pt x="994314" y="185167"/>
                </a:lnTo>
                <a:lnTo>
                  <a:pt x="1067181" y="185167"/>
                </a:lnTo>
                <a:lnTo>
                  <a:pt x="1067181" y="822866"/>
                </a:lnTo>
                <a:lnTo>
                  <a:pt x="1003268" y="822866"/>
                </a:lnTo>
                <a:lnTo>
                  <a:pt x="995648" y="753048"/>
                </a:lnTo>
                <a:cubicBezTo>
                  <a:pt x="914685" y="812388"/>
                  <a:pt x="830770" y="841821"/>
                  <a:pt x="743902" y="841821"/>
                </a:cubicBezTo>
                <a:cubicBezTo>
                  <a:pt x="682561" y="841821"/>
                  <a:pt x="635508" y="825342"/>
                  <a:pt x="602646" y="792386"/>
                </a:cubicBezTo>
                <a:cubicBezTo>
                  <a:pt x="569785" y="759334"/>
                  <a:pt x="553402" y="711328"/>
                  <a:pt x="553402" y="647796"/>
                </a:cubicBezTo>
                <a:close/>
                <a:moveTo>
                  <a:pt x="5878160" y="180118"/>
                </a:moveTo>
                <a:cubicBezTo>
                  <a:pt x="5892638" y="180118"/>
                  <a:pt x="5910259" y="181356"/>
                  <a:pt x="5930643" y="184023"/>
                </a:cubicBezTo>
                <a:lnTo>
                  <a:pt x="5930643" y="248603"/>
                </a:lnTo>
                <a:cubicBezTo>
                  <a:pt x="5908544" y="246888"/>
                  <a:pt x="5888447" y="246126"/>
                  <a:pt x="5870730" y="246126"/>
                </a:cubicBezTo>
                <a:cubicBezTo>
                  <a:pt x="5831297" y="246126"/>
                  <a:pt x="5796816" y="253270"/>
                  <a:pt x="5766432" y="267558"/>
                </a:cubicBezTo>
                <a:cubicBezTo>
                  <a:pt x="5736237" y="282036"/>
                  <a:pt x="5707090" y="305276"/>
                  <a:pt x="5678897" y="337376"/>
                </a:cubicBezTo>
                <a:lnTo>
                  <a:pt x="5678897" y="822960"/>
                </a:lnTo>
                <a:lnTo>
                  <a:pt x="5605935" y="822960"/>
                </a:lnTo>
                <a:lnTo>
                  <a:pt x="5605935" y="822865"/>
                </a:lnTo>
                <a:lnTo>
                  <a:pt x="5605935" y="185166"/>
                </a:lnTo>
                <a:lnTo>
                  <a:pt x="5669943" y="185166"/>
                </a:lnTo>
                <a:lnTo>
                  <a:pt x="5677563" y="277654"/>
                </a:lnTo>
                <a:cubicBezTo>
                  <a:pt x="5709948" y="242126"/>
                  <a:pt x="5741666" y="217170"/>
                  <a:pt x="5772718" y="202311"/>
                </a:cubicBezTo>
                <a:cubicBezTo>
                  <a:pt x="5803865" y="187452"/>
                  <a:pt x="5839012" y="180118"/>
                  <a:pt x="5878160" y="180118"/>
                </a:cubicBezTo>
                <a:close/>
                <a:moveTo>
                  <a:pt x="4711252" y="180118"/>
                </a:moveTo>
                <a:cubicBezTo>
                  <a:pt x="4725730" y="180118"/>
                  <a:pt x="4743161" y="181356"/>
                  <a:pt x="4763735" y="184023"/>
                </a:cubicBezTo>
                <a:lnTo>
                  <a:pt x="4763735" y="248603"/>
                </a:lnTo>
                <a:cubicBezTo>
                  <a:pt x="4741446" y="246888"/>
                  <a:pt x="4721539" y="246126"/>
                  <a:pt x="4703632" y="246126"/>
                </a:cubicBezTo>
                <a:cubicBezTo>
                  <a:pt x="4664389" y="246126"/>
                  <a:pt x="4629718" y="253270"/>
                  <a:pt x="4599333" y="267558"/>
                </a:cubicBezTo>
                <a:cubicBezTo>
                  <a:pt x="4569139" y="282036"/>
                  <a:pt x="4539992" y="305276"/>
                  <a:pt x="4511989" y="337376"/>
                </a:cubicBezTo>
                <a:lnTo>
                  <a:pt x="4511989" y="822960"/>
                </a:lnTo>
                <a:lnTo>
                  <a:pt x="4438932" y="822960"/>
                </a:lnTo>
                <a:lnTo>
                  <a:pt x="4438932" y="822865"/>
                </a:lnTo>
                <a:lnTo>
                  <a:pt x="4438932" y="185166"/>
                </a:lnTo>
                <a:lnTo>
                  <a:pt x="4502940" y="185166"/>
                </a:lnTo>
                <a:lnTo>
                  <a:pt x="4510560" y="277654"/>
                </a:lnTo>
                <a:cubicBezTo>
                  <a:pt x="4542945" y="242126"/>
                  <a:pt x="4574759" y="217170"/>
                  <a:pt x="4605810" y="202311"/>
                </a:cubicBezTo>
                <a:cubicBezTo>
                  <a:pt x="4636766" y="187452"/>
                  <a:pt x="4672009" y="180118"/>
                  <a:pt x="4711252" y="180118"/>
                </a:cubicBezTo>
                <a:close/>
                <a:moveTo>
                  <a:pt x="304038" y="171260"/>
                </a:moveTo>
                <a:cubicBezTo>
                  <a:pt x="356997" y="171260"/>
                  <a:pt x="406813" y="181261"/>
                  <a:pt x="453676" y="201645"/>
                </a:cubicBezTo>
                <a:lnTo>
                  <a:pt x="453676" y="261081"/>
                </a:lnTo>
                <a:cubicBezTo>
                  <a:pt x="406813" y="245936"/>
                  <a:pt x="358235" y="238411"/>
                  <a:pt x="307943" y="238411"/>
                </a:cubicBezTo>
                <a:cubicBezTo>
                  <a:pt x="226981" y="238411"/>
                  <a:pt x="168402" y="258795"/>
                  <a:pt x="132111" y="299848"/>
                </a:cubicBezTo>
                <a:cubicBezTo>
                  <a:pt x="96012" y="340805"/>
                  <a:pt x="77724" y="406528"/>
                  <a:pt x="77724" y="496920"/>
                </a:cubicBezTo>
                <a:lnTo>
                  <a:pt x="77724" y="512255"/>
                </a:lnTo>
                <a:cubicBezTo>
                  <a:pt x="77724" y="600076"/>
                  <a:pt x="96107" y="664941"/>
                  <a:pt x="132874" y="706851"/>
                </a:cubicBezTo>
                <a:cubicBezTo>
                  <a:pt x="169355" y="748666"/>
                  <a:pt x="226886" y="769525"/>
                  <a:pt x="305372" y="769525"/>
                </a:cubicBezTo>
                <a:cubicBezTo>
                  <a:pt x="352235" y="769525"/>
                  <a:pt x="404050" y="760286"/>
                  <a:pt x="461200" y="741712"/>
                </a:cubicBezTo>
                <a:lnTo>
                  <a:pt x="461200" y="801244"/>
                </a:lnTo>
                <a:lnTo>
                  <a:pt x="461391" y="801244"/>
                </a:lnTo>
                <a:cubicBezTo>
                  <a:pt x="408432" y="824866"/>
                  <a:pt x="355378" y="836772"/>
                  <a:pt x="301657" y="836772"/>
                </a:cubicBezTo>
                <a:cubicBezTo>
                  <a:pt x="202787" y="836772"/>
                  <a:pt x="127729" y="808673"/>
                  <a:pt x="76676" y="752476"/>
                </a:cubicBezTo>
                <a:cubicBezTo>
                  <a:pt x="25527" y="696183"/>
                  <a:pt x="0" y="613601"/>
                  <a:pt x="0" y="504635"/>
                </a:cubicBezTo>
                <a:cubicBezTo>
                  <a:pt x="0" y="396336"/>
                  <a:pt x="26003" y="313754"/>
                  <a:pt x="77819" y="256794"/>
                </a:cubicBezTo>
                <a:cubicBezTo>
                  <a:pt x="129826" y="199644"/>
                  <a:pt x="205168" y="171260"/>
                  <a:pt x="304038" y="171260"/>
                </a:cubicBezTo>
                <a:close/>
                <a:moveTo>
                  <a:pt x="4111748" y="166307"/>
                </a:moveTo>
                <a:cubicBezTo>
                  <a:pt x="4189282" y="166307"/>
                  <a:pt x="4248813" y="188215"/>
                  <a:pt x="4290056" y="232220"/>
                </a:cubicBezTo>
                <a:cubicBezTo>
                  <a:pt x="4331490" y="276035"/>
                  <a:pt x="4352160" y="339091"/>
                  <a:pt x="4352160" y="421101"/>
                </a:cubicBezTo>
                <a:cubicBezTo>
                  <a:pt x="4352160" y="459106"/>
                  <a:pt x="4349493" y="490729"/>
                  <a:pt x="4344349" y="516065"/>
                </a:cubicBezTo>
                <a:lnTo>
                  <a:pt x="3891918" y="516065"/>
                </a:lnTo>
                <a:lnTo>
                  <a:pt x="3891911" y="515970"/>
                </a:lnTo>
                <a:lnTo>
                  <a:pt x="3891911" y="516065"/>
                </a:lnTo>
                <a:lnTo>
                  <a:pt x="3891918" y="516065"/>
                </a:lnTo>
                <a:lnTo>
                  <a:pt x="3896126" y="578192"/>
                </a:lnTo>
                <a:cubicBezTo>
                  <a:pt x="3903842" y="636057"/>
                  <a:pt x="3922059" y="680848"/>
                  <a:pt x="3950776" y="712566"/>
                </a:cubicBezTo>
                <a:cubicBezTo>
                  <a:pt x="3989066" y="754857"/>
                  <a:pt x="4048217" y="775907"/>
                  <a:pt x="4128417" y="775907"/>
                </a:cubicBezTo>
                <a:cubicBezTo>
                  <a:pt x="4201760" y="775907"/>
                  <a:pt x="4271959" y="761239"/>
                  <a:pt x="4339205" y="731616"/>
                </a:cubicBezTo>
                <a:lnTo>
                  <a:pt x="4339205" y="791242"/>
                </a:lnTo>
                <a:cubicBezTo>
                  <a:pt x="4278817" y="824866"/>
                  <a:pt x="4206713" y="841915"/>
                  <a:pt x="4123274" y="841915"/>
                </a:cubicBezTo>
                <a:cubicBezTo>
                  <a:pt x="4021928" y="841915"/>
                  <a:pt x="3945632" y="813340"/>
                  <a:pt x="3894578" y="756381"/>
                </a:cubicBezTo>
                <a:cubicBezTo>
                  <a:pt x="3843334" y="699421"/>
                  <a:pt x="3817807" y="614649"/>
                  <a:pt x="3817807" y="502159"/>
                </a:cubicBezTo>
                <a:cubicBezTo>
                  <a:pt x="3817807" y="395764"/>
                  <a:pt x="3843524" y="313087"/>
                  <a:pt x="3895150" y="254318"/>
                </a:cubicBezTo>
                <a:cubicBezTo>
                  <a:pt x="3946680" y="195644"/>
                  <a:pt x="4018975" y="166307"/>
                  <a:pt x="4111748" y="166307"/>
                </a:cubicBezTo>
                <a:close/>
                <a:moveTo>
                  <a:pt x="6849519" y="166212"/>
                </a:moveTo>
                <a:cubicBezTo>
                  <a:pt x="6879428" y="166212"/>
                  <a:pt x="6910384" y="169641"/>
                  <a:pt x="6942769" y="176213"/>
                </a:cubicBezTo>
                <a:cubicBezTo>
                  <a:pt x="6975154" y="182976"/>
                  <a:pt x="7005063" y="192310"/>
                  <a:pt x="7032304" y="204217"/>
                </a:cubicBezTo>
                <a:lnTo>
                  <a:pt x="7032304" y="263843"/>
                </a:lnTo>
                <a:cubicBezTo>
                  <a:pt x="6963343" y="241936"/>
                  <a:pt x="6901050" y="230791"/>
                  <a:pt x="6845614" y="230791"/>
                </a:cubicBezTo>
                <a:cubicBezTo>
                  <a:pt x="6799704" y="230791"/>
                  <a:pt x="6764842" y="239936"/>
                  <a:pt x="6740934" y="258128"/>
                </a:cubicBezTo>
                <a:cubicBezTo>
                  <a:pt x="6716931" y="276321"/>
                  <a:pt x="6704930" y="303086"/>
                  <a:pt x="6704930" y="338614"/>
                </a:cubicBezTo>
                <a:cubicBezTo>
                  <a:pt x="6704930" y="367380"/>
                  <a:pt x="6713312" y="389573"/>
                  <a:pt x="6729980" y="405194"/>
                </a:cubicBezTo>
                <a:cubicBezTo>
                  <a:pt x="6746459" y="420815"/>
                  <a:pt x="6779225" y="437960"/>
                  <a:pt x="6827802" y="456629"/>
                </a:cubicBezTo>
                <a:lnTo>
                  <a:pt x="6929910" y="494634"/>
                </a:lnTo>
                <a:cubicBezTo>
                  <a:pt x="6977726" y="512351"/>
                  <a:pt x="7012397" y="534163"/>
                  <a:pt x="7034114" y="559976"/>
                </a:cubicBezTo>
                <a:cubicBezTo>
                  <a:pt x="7055926" y="585788"/>
                  <a:pt x="7066784" y="617602"/>
                  <a:pt x="7066784" y="655607"/>
                </a:cubicBezTo>
                <a:cubicBezTo>
                  <a:pt x="7066784" y="713233"/>
                  <a:pt x="7045639" y="758667"/>
                  <a:pt x="7003443" y="792005"/>
                </a:cubicBezTo>
                <a:cubicBezTo>
                  <a:pt x="6961248" y="825342"/>
                  <a:pt x="6903907" y="842011"/>
                  <a:pt x="6831517" y="842011"/>
                </a:cubicBezTo>
                <a:cubicBezTo>
                  <a:pt x="6753984" y="842011"/>
                  <a:pt x="6684546" y="826866"/>
                  <a:pt x="6623205" y="796481"/>
                </a:cubicBezTo>
                <a:lnTo>
                  <a:pt x="6623205" y="736855"/>
                </a:lnTo>
                <a:cubicBezTo>
                  <a:pt x="6699024" y="763906"/>
                  <a:pt x="6770176" y="777336"/>
                  <a:pt x="6836661" y="777336"/>
                </a:cubicBezTo>
                <a:cubicBezTo>
                  <a:pt x="6888667" y="777336"/>
                  <a:pt x="6928196" y="766954"/>
                  <a:pt x="6955437" y="746285"/>
                </a:cubicBezTo>
                <a:cubicBezTo>
                  <a:pt x="6982964" y="725330"/>
                  <a:pt x="6996585" y="695231"/>
                  <a:pt x="6996585" y="655416"/>
                </a:cubicBezTo>
                <a:cubicBezTo>
                  <a:pt x="6996585" y="632747"/>
                  <a:pt x="6988298" y="613220"/>
                  <a:pt x="6971630" y="597218"/>
                </a:cubicBezTo>
                <a:cubicBezTo>
                  <a:pt x="6954961" y="581121"/>
                  <a:pt x="6927053" y="565881"/>
                  <a:pt x="6888000" y="551498"/>
                </a:cubicBezTo>
                <a:lnTo>
                  <a:pt x="6771509" y="508445"/>
                </a:lnTo>
                <a:cubicBezTo>
                  <a:pt x="6680450" y="474632"/>
                  <a:pt x="6634826" y="419291"/>
                  <a:pt x="6634826" y="342425"/>
                </a:cubicBezTo>
                <a:cubicBezTo>
                  <a:pt x="6634826" y="290037"/>
                  <a:pt x="6654733" y="247460"/>
                  <a:pt x="6694262" y="214980"/>
                </a:cubicBezTo>
                <a:cubicBezTo>
                  <a:pt x="6733791" y="182404"/>
                  <a:pt x="6785701" y="166212"/>
                  <a:pt x="6849519" y="166212"/>
                </a:cubicBezTo>
                <a:close/>
                <a:moveTo>
                  <a:pt x="3127722" y="166212"/>
                </a:moveTo>
                <a:cubicBezTo>
                  <a:pt x="3207923" y="166212"/>
                  <a:pt x="3261454" y="198597"/>
                  <a:pt x="3288886" y="263843"/>
                </a:cubicBezTo>
                <a:cubicBezTo>
                  <a:pt x="3328890" y="232506"/>
                  <a:pt x="3371563" y="208598"/>
                  <a:pt x="3416521" y="191548"/>
                </a:cubicBezTo>
                <a:cubicBezTo>
                  <a:pt x="3461858" y="174689"/>
                  <a:pt x="3506530" y="166212"/>
                  <a:pt x="3550916" y="166212"/>
                </a:cubicBezTo>
                <a:cubicBezTo>
                  <a:pt x="3609590" y="166212"/>
                  <a:pt x="3654453" y="182595"/>
                  <a:pt x="3684933" y="215647"/>
                </a:cubicBezTo>
                <a:cubicBezTo>
                  <a:pt x="3715794" y="248508"/>
                  <a:pt x="3731034" y="296419"/>
                  <a:pt x="3731034" y="358998"/>
                </a:cubicBezTo>
                <a:lnTo>
                  <a:pt x="3731034" y="822961"/>
                </a:lnTo>
                <a:lnTo>
                  <a:pt x="3658072" y="822961"/>
                </a:lnTo>
                <a:lnTo>
                  <a:pt x="3658072" y="822866"/>
                </a:lnTo>
                <a:lnTo>
                  <a:pt x="3658072" y="389287"/>
                </a:lnTo>
                <a:cubicBezTo>
                  <a:pt x="3658072" y="334328"/>
                  <a:pt x="3648262" y="294323"/>
                  <a:pt x="3628640" y="269463"/>
                </a:cubicBezTo>
                <a:cubicBezTo>
                  <a:pt x="3609019" y="244412"/>
                  <a:pt x="3578062" y="232125"/>
                  <a:pt x="3535391" y="232125"/>
                </a:cubicBezTo>
                <a:cubicBezTo>
                  <a:pt x="3454428" y="232125"/>
                  <a:pt x="3377374" y="258700"/>
                  <a:pt x="3304030" y="311945"/>
                </a:cubicBezTo>
                <a:cubicBezTo>
                  <a:pt x="3306698" y="332137"/>
                  <a:pt x="3307935" y="352045"/>
                  <a:pt x="3307935" y="371571"/>
                </a:cubicBezTo>
                <a:lnTo>
                  <a:pt x="3307935" y="822866"/>
                </a:lnTo>
                <a:lnTo>
                  <a:pt x="3235070" y="822866"/>
                </a:lnTo>
                <a:lnTo>
                  <a:pt x="3235070" y="389287"/>
                </a:lnTo>
                <a:cubicBezTo>
                  <a:pt x="3235070" y="334328"/>
                  <a:pt x="3225259" y="294323"/>
                  <a:pt x="3205638" y="269463"/>
                </a:cubicBezTo>
                <a:cubicBezTo>
                  <a:pt x="3186015" y="244412"/>
                  <a:pt x="3154870" y="232125"/>
                  <a:pt x="3112387" y="232125"/>
                </a:cubicBezTo>
                <a:cubicBezTo>
                  <a:pt x="3033140" y="232125"/>
                  <a:pt x="2957321" y="257938"/>
                  <a:pt x="2884931" y="309373"/>
                </a:cubicBezTo>
                <a:lnTo>
                  <a:pt x="2884931" y="822866"/>
                </a:lnTo>
                <a:lnTo>
                  <a:pt x="2812065" y="822866"/>
                </a:lnTo>
                <a:lnTo>
                  <a:pt x="2812065" y="185167"/>
                </a:lnTo>
                <a:lnTo>
                  <a:pt x="2875881" y="185167"/>
                </a:lnTo>
                <a:lnTo>
                  <a:pt x="2883693" y="254794"/>
                </a:lnTo>
                <a:cubicBezTo>
                  <a:pt x="2921983" y="226124"/>
                  <a:pt x="2962178" y="204121"/>
                  <a:pt x="3004374" y="188881"/>
                </a:cubicBezTo>
                <a:cubicBezTo>
                  <a:pt x="3046570" y="173737"/>
                  <a:pt x="3087718" y="166212"/>
                  <a:pt x="3127722" y="166212"/>
                </a:cubicBezTo>
                <a:close/>
                <a:moveTo>
                  <a:pt x="1379028" y="166212"/>
                </a:moveTo>
                <a:cubicBezTo>
                  <a:pt x="1408746" y="166212"/>
                  <a:pt x="1439894" y="169641"/>
                  <a:pt x="1472278" y="176213"/>
                </a:cubicBezTo>
                <a:cubicBezTo>
                  <a:pt x="1504663" y="182976"/>
                  <a:pt x="1534382" y="192310"/>
                  <a:pt x="1561813" y="204217"/>
                </a:cubicBezTo>
                <a:lnTo>
                  <a:pt x="1561813" y="263843"/>
                </a:lnTo>
                <a:cubicBezTo>
                  <a:pt x="1492663" y="241936"/>
                  <a:pt x="1430560" y="230791"/>
                  <a:pt x="1375123" y="230791"/>
                </a:cubicBezTo>
                <a:cubicBezTo>
                  <a:pt x="1329023" y="230791"/>
                  <a:pt x="1294162" y="239936"/>
                  <a:pt x="1270349" y="258128"/>
                </a:cubicBezTo>
                <a:cubicBezTo>
                  <a:pt x="1246536" y="276321"/>
                  <a:pt x="1234535" y="303086"/>
                  <a:pt x="1234535" y="338614"/>
                </a:cubicBezTo>
                <a:cubicBezTo>
                  <a:pt x="1234535" y="367380"/>
                  <a:pt x="1242822" y="389573"/>
                  <a:pt x="1259491" y="405194"/>
                </a:cubicBezTo>
                <a:cubicBezTo>
                  <a:pt x="1276159" y="420815"/>
                  <a:pt x="1308735" y="437960"/>
                  <a:pt x="1357312" y="456629"/>
                </a:cubicBezTo>
                <a:lnTo>
                  <a:pt x="1459610" y="494634"/>
                </a:lnTo>
                <a:cubicBezTo>
                  <a:pt x="1507235" y="512351"/>
                  <a:pt x="1542097" y="534163"/>
                  <a:pt x="1563813" y="559976"/>
                </a:cubicBezTo>
                <a:cubicBezTo>
                  <a:pt x="1585436" y="585788"/>
                  <a:pt x="1596389" y="617602"/>
                  <a:pt x="1596389" y="655607"/>
                </a:cubicBezTo>
                <a:cubicBezTo>
                  <a:pt x="1596389" y="713233"/>
                  <a:pt x="1575339" y="758667"/>
                  <a:pt x="1533144" y="792005"/>
                </a:cubicBezTo>
                <a:cubicBezTo>
                  <a:pt x="1490947" y="825342"/>
                  <a:pt x="1433607" y="842011"/>
                  <a:pt x="1361218" y="842011"/>
                </a:cubicBezTo>
                <a:cubicBezTo>
                  <a:pt x="1283684" y="842011"/>
                  <a:pt x="1214247" y="826866"/>
                  <a:pt x="1152905" y="796481"/>
                </a:cubicBezTo>
                <a:lnTo>
                  <a:pt x="1152905" y="736855"/>
                </a:lnTo>
                <a:cubicBezTo>
                  <a:pt x="1228725" y="763906"/>
                  <a:pt x="1299877" y="777336"/>
                  <a:pt x="1366361" y="777336"/>
                </a:cubicBezTo>
                <a:cubicBezTo>
                  <a:pt x="1418368" y="777336"/>
                  <a:pt x="1457895" y="766954"/>
                  <a:pt x="1485137" y="746285"/>
                </a:cubicBezTo>
                <a:cubicBezTo>
                  <a:pt x="1512378" y="725330"/>
                  <a:pt x="1526095" y="695231"/>
                  <a:pt x="1526095" y="655416"/>
                </a:cubicBezTo>
                <a:cubicBezTo>
                  <a:pt x="1526095" y="632747"/>
                  <a:pt x="1517809" y="613220"/>
                  <a:pt x="1501139" y="597218"/>
                </a:cubicBezTo>
                <a:cubicBezTo>
                  <a:pt x="1484470" y="581121"/>
                  <a:pt x="1456563" y="565881"/>
                  <a:pt x="1417415" y="551498"/>
                </a:cubicBezTo>
                <a:lnTo>
                  <a:pt x="1301115" y="508445"/>
                </a:lnTo>
                <a:cubicBezTo>
                  <a:pt x="1209865" y="474632"/>
                  <a:pt x="1164241" y="419291"/>
                  <a:pt x="1164241" y="342425"/>
                </a:cubicBezTo>
                <a:cubicBezTo>
                  <a:pt x="1164241" y="290037"/>
                  <a:pt x="1184148" y="247460"/>
                  <a:pt x="1223677" y="214980"/>
                </a:cubicBezTo>
                <a:cubicBezTo>
                  <a:pt x="1263395" y="182404"/>
                  <a:pt x="1315117" y="166212"/>
                  <a:pt x="1379028" y="166212"/>
                </a:cubicBezTo>
                <a:close/>
                <a:moveTo>
                  <a:pt x="2425922" y="166117"/>
                </a:moveTo>
                <a:cubicBezTo>
                  <a:pt x="2519647" y="166117"/>
                  <a:pt x="2592513" y="195645"/>
                  <a:pt x="2644521" y="254795"/>
                </a:cubicBezTo>
                <a:cubicBezTo>
                  <a:pt x="2696337" y="313945"/>
                  <a:pt x="2722339" y="396908"/>
                  <a:pt x="2722339" y="503302"/>
                </a:cubicBezTo>
                <a:cubicBezTo>
                  <a:pt x="2722339" y="609887"/>
                  <a:pt x="2696337" y="692945"/>
                  <a:pt x="2644521" y="752381"/>
                </a:cubicBezTo>
                <a:cubicBezTo>
                  <a:pt x="2592513" y="812007"/>
                  <a:pt x="2519647" y="841821"/>
                  <a:pt x="2425922" y="841821"/>
                </a:cubicBezTo>
                <a:cubicBezTo>
                  <a:pt x="2332195" y="841821"/>
                  <a:pt x="2259330" y="812007"/>
                  <a:pt x="2207322" y="752381"/>
                </a:cubicBezTo>
                <a:cubicBezTo>
                  <a:pt x="2155317" y="692945"/>
                  <a:pt x="2129504" y="609791"/>
                  <a:pt x="2129504" y="503302"/>
                </a:cubicBezTo>
                <a:cubicBezTo>
                  <a:pt x="2129504" y="396908"/>
                  <a:pt x="2155317" y="313945"/>
                  <a:pt x="2207322" y="254795"/>
                </a:cubicBezTo>
                <a:cubicBezTo>
                  <a:pt x="2259330" y="195645"/>
                  <a:pt x="2332195" y="166117"/>
                  <a:pt x="2425922" y="166117"/>
                </a:cubicBezTo>
                <a:close/>
                <a:moveTo>
                  <a:pt x="8163208" y="143256"/>
                </a:moveTo>
                <a:cubicBezTo>
                  <a:pt x="8214928" y="143256"/>
                  <a:pt x="8257600" y="156019"/>
                  <a:pt x="8289795" y="181546"/>
                </a:cubicBezTo>
                <a:cubicBezTo>
                  <a:pt x="8322370" y="207455"/>
                  <a:pt x="8339039" y="241554"/>
                  <a:pt x="8339039" y="283274"/>
                </a:cubicBezTo>
                <a:cubicBezTo>
                  <a:pt x="8339039" y="355283"/>
                  <a:pt x="8288270" y="416243"/>
                  <a:pt x="8187972" y="464725"/>
                </a:cubicBezTo>
                <a:lnTo>
                  <a:pt x="8164445" y="476441"/>
                </a:lnTo>
                <a:lnTo>
                  <a:pt x="8346945" y="686276"/>
                </a:lnTo>
                <a:cubicBezTo>
                  <a:pt x="8383902" y="635794"/>
                  <a:pt x="8402570" y="570357"/>
                  <a:pt x="8402570" y="491585"/>
                </a:cubicBezTo>
                <a:lnTo>
                  <a:pt x="8402570" y="454057"/>
                </a:lnTo>
                <a:lnTo>
                  <a:pt x="8470484" y="454057"/>
                </a:lnTo>
                <a:lnTo>
                  <a:pt x="8470484" y="496348"/>
                </a:lnTo>
                <a:cubicBezTo>
                  <a:pt x="8470484" y="590931"/>
                  <a:pt x="8443147" y="671227"/>
                  <a:pt x="8389236" y="734663"/>
                </a:cubicBezTo>
                <a:cubicBezTo>
                  <a:pt x="8403237" y="748475"/>
                  <a:pt x="8417048" y="758285"/>
                  <a:pt x="8430764" y="764191"/>
                </a:cubicBezTo>
                <a:cubicBezTo>
                  <a:pt x="8445528" y="770382"/>
                  <a:pt x="8463911" y="773621"/>
                  <a:pt x="8485438" y="773621"/>
                </a:cubicBezTo>
                <a:cubicBezTo>
                  <a:pt x="8502202" y="773621"/>
                  <a:pt x="8519347" y="772001"/>
                  <a:pt x="8536016" y="768953"/>
                </a:cubicBezTo>
                <a:lnTo>
                  <a:pt x="8543255" y="767620"/>
                </a:lnTo>
                <a:lnTo>
                  <a:pt x="8543255" y="823341"/>
                </a:lnTo>
                <a:lnTo>
                  <a:pt x="8538588" y="824579"/>
                </a:lnTo>
                <a:cubicBezTo>
                  <a:pt x="8514013" y="831056"/>
                  <a:pt x="8489915" y="834295"/>
                  <a:pt x="8467150" y="834295"/>
                </a:cubicBezTo>
                <a:cubicBezTo>
                  <a:pt x="8424192" y="834295"/>
                  <a:pt x="8382473" y="815435"/>
                  <a:pt x="8343039" y="778193"/>
                </a:cubicBezTo>
                <a:cubicBezTo>
                  <a:pt x="8286651" y="820388"/>
                  <a:pt x="8218833" y="841820"/>
                  <a:pt x="8141109" y="841820"/>
                </a:cubicBezTo>
                <a:cubicBezTo>
                  <a:pt x="8074148" y="841820"/>
                  <a:pt x="8020142" y="825246"/>
                  <a:pt x="7980423" y="792861"/>
                </a:cubicBezTo>
                <a:cubicBezTo>
                  <a:pt x="7940608" y="760095"/>
                  <a:pt x="7920320" y="715328"/>
                  <a:pt x="7920320" y="659892"/>
                </a:cubicBezTo>
                <a:cubicBezTo>
                  <a:pt x="7920320" y="616172"/>
                  <a:pt x="7933464" y="576358"/>
                  <a:pt x="7959277" y="541592"/>
                </a:cubicBezTo>
                <a:cubicBezTo>
                  <a:pt x="7984995" y="507111"/>
                  <a:pt x="8020904" y="480250"/>
                  <a:pt x="8065766" y="461582"/>
                </a:cubicBezTo>
                <a:cubicBezTo>
                  <a:pt x="8043192" y="435388"/>
                  <a:pt x="8026523" y="414338"/>
                  <a:pt x="8015284" y="397383"/>
                </a:cubicBezTo>
                <a:cubicBezTo>
                  <a:pt x="8002806" y="379000"/>
                  <a:pt x="7994043" y="362045"/>
                  <a:pt x="7989566" y="346900"/>
                </a:cubicBezTo>
                <a:cubicBezTo>
                  <a:pt x="7984899" y="331756"/>
                  <a:pt x="7982518" y="314897"/>
                  <a:pt x="7982518" y="296704"/>
                </a:cubicBezTo>
                <a:cubicBezTo>
                  <a:pt x="7982518" y="251365"/>
                  <a:pt x="7999567" y="213836"/>
                  <a:pt x="8033000" y="185547"/>
                </a:cubicBezTo>
                <a:cubicBezTo>
                  <a:pt x="8066529" y="157448"/>
                  <a:pt x="8110248" y="143256"/>
                  <a:pt x="8163208" y="143256"/>
                </a:cubicBezTo>
                <a:close/>
                <a:moveTo>
                  <a:pt x="7225281" y="0"/>
                </a:moveTo>
                <a:lnTo>
                  <a:pt x="7285383" y="0"/>
                </a:lnTo>
                <a:lnTo>
                  <a:pt x="7285383" y="185166"/>
                </a:lnTo>
                <a:lnTo>
                  <a:pt x="7489980" y="185166"/>
                </a:lnTo>
                <a:lnTo>
                  <a:pt x="7489980" y="248507"/>
                </a:lnTo>
                <a:lnTo>
                  <a:pt x="7285383" y="248507"/>
                </a:lnTo>
                <a:lnTo>
                  <a:pt x="7285383" y="670751"/>
                </a:lnTo>
                <a:cubicBezTo>
                  <a:pt x="7285383" y="705326"/>
                  <a:pt x="7292813" y="729901"/>
                  <a:pt x="7307767" y="744284"/>
                </a:cubicBezTo>
                <a:cubicBezTo>
                  <a:pt x="7322721" y="758666"/>
                  <a:pt x="7347582" y="765715"/>
                  <a:pt x="7382538" y="765715"/>
                </a:cubicBezTo>
                <a:cubicBezTo>
                  <a:pt x="7417400" y="765715"/>
                  <a:pt x="7455404" y="760762"/>
                  <a:pt x="7496362" y="750570"/>
                </a:cubicBezTo>
                <a:lnTo>
                  <a:pt x="7496362" y="808958"/>
                </a:lnTo>
                <a:cubicBezTo>
                  <a:pt x="7460548" y="823341"/>
                  <a:pt x="7417400" y="830390"/>
                  <a:pt x="7367108" y="830390"/>
                </a:cubicBezTo>
                <a:cubicBezTo>
                  <a:pt x="7317006" y="830390"/>
                  <a:pt x="7278526" y="817150"/>
                  <a:pt x="7252236" y="790575"/>
                </a:cubicBezTo>
                <a:cubicBezTo>
                  <a:pt x="7225757" y="763905"/>
                  <a:pt x="7212707" y="725234"/>
                  <a:pt x="7212707" y="674561"/>
                </a:cubicBezTo>
                <a:lnTo>
                  <a:pt x="7212707" y="248507"/>
                </a:lnTo>
                <a:lnTo>
                  <a:pt x="7092502" y="248507"/>
                </a:lnTo>
                <a:lnTo>
                  <a:pt x="7092502" y="197834"/>
                </a:lnTo>
                <a:lnTo>
                  <a:pt x="7215184" y="186404"/>
                </a:lnTo>
                <a:close/>
                <a:moveTo>
                  <a:pt x="5244176" y="0"/>
                </a:moveTo>
                <a:lnTo>
                  <a:pt x="5304279" y="0"/>
                </a:lnTo>
                <a:lnTo>
                  <a:pt x="5304279" y="185166"/>
                </a:lnTo>
                <a:lnTo>
                  <a:pt x="5508685" y="185166"/>
                </a:lnTo>
                <a:lnTo>
                  <a:pt x="5508685" y="248507"/>
                </a:lnTo>
                <a:lnTo>
                  <a:pt x="5304279" y="248507"/>
                </a:lnTo>
                <a:lnTo>
                  <a:pt x="5304279" y="670751"/>
                </a:lnTo>
                <a:cubicBezTo>
                  <a:pt x="5304279" y="705326"/>
                  <a:pt x="5311708" y="729901"/>
                  <a:pt x="5326567" y="744284"/>
                </a:cubicBezTo>
                <a:cubicBezTo>
                  <a:pt x="5341521" y="758666"/>
                  <a:pt x="5366382" y="765715"/>
                  <a:pt x="5401434" y="765715"/>
                </a:cubicBezTo>
                <a:cubicBezTo>
                  <a:pt x="5436295" y="765715"/>
                  <a:pt x="5474110" y="760762"/>
                  <a:pt x="5515067" y="750570"/>
                </a:cubicBezTo>
                <a:lnTo>
                  <a:pt x="5515067" y="808958"/>
                </a:lnTo>
                <a:lnTo>
                  <a:pt x="5515162" y="808958"/>
                </a:lnTo>
                <a:cubicBezTo>
                  <a:pt x="5479539" y="823341"/>
                  <a:pt x="5436390" y="830390"/>
                  <a:pt x="5386098" y="830390"/>
                </a:cubicBezTo>
                <a:cubicBezTo>
                  <a:pt x="5335806" y="830390"/>
                  <a:pt x="5297516" y="817150"/>
                  <a:pt x="5271036" y="790575"/>
                </a:cubicBezTo>
                <a:cubicBezTo>
                  <a:pt x="5244747" y="763905"/>
                  <a:pt x="5231507" y="725234"/>
                  <a:pt x="5231507" y="674561"/>
                </a:cubicBezTo>
                <a:lnTo>
                  <a:pt x="5231507" y="248507"/>
                </a:lnTo>
                <a:lnTo>
                  <a:pt x="5111302" y="248507"/>
                </a:lnTo>
                <a:lnTo>
                  <a:pt x="5111302" y="197834"/>
                </a:lnTo>
                <a:lnTo>
                  <a:pt x="5233984" y="186404"/>
                </a:lnTo>
                <a:close/>
                <a:moveTo>
                  <a:pt x="1781555" y="0"/>
                </a:moveTo>
                <a:lnTo>
                  <a:pt x="1841657" y="0"/>
                </a:lnTo>
                <a:lnTo>
                  <a:pt x="1841657" y="185166"/>
                </a:lnTo>
                <a:lnTo>
                  <a:pt x="2046255" y="185166"/>
                </a:lnTo>
                <a:lnTo>
                  <a:pt x="2046255" y="248507"/>
                </a:lnTo>
                <a:lnTo>
                  <a:pt x="1841657" y="248507"/>
                </a:lnTo>
                <a:lnTo>
                  <a:pt x="1841657" y="670751"/>
                </a:lnTo>
                <a:cubicBezTo>
                  <a:pt x="1841657" y="705326"/>
                  <a:pt x="1849087" y="729901"/>
                  <a:pt x="1864042" y="744284"/>
                </a:cubicBezTo>
                <a:cubicBezTo>
                  <a:pt x="1878996" y="758666"/>
                  <a:pt x="1903855" y="765715"/>
                  <a:pt x="1938813" y="765715"/>
                </a:cubicBezTo>
                <a:cubicBezTo>
                  <a:pt x="1973674" y="765715"/>
                  <a:pt x="2011679" y="760762"/>
                  <a:pt x="2052636" y="750570"/>
                </a:cubicBezTo>
                <a:lnTo>
                  <a:pt x="2052636" y="808958"/>
                </a:lnTo>
                <a:lnTo>
                  <a:pt x="2052732" y="808958"/>
                </a:lnTo>
                <a:cubicBezTo>
                  <a:pt x="2016918" y="823341"/>
                  <a:pt x="1973769" y="830390"/>
                  <a:pt x="1923668" y="830390"/>
                </a:cubicBezTo>
                <a:cubicBezTo>
                  <a:pt x="1873185" y="830390"/>
                  <a:pt x="1834895" y="817150"/>
                  <a:pt x="1808606" y="790575"/>
                </a:cubicBezTo>
                <a:cubicBezTo>
                  <a:pt x="1782126" y="763905"/>
                  <a:pt x="1768886" y="725234"/>
                  <a:pt x="1768886" y="674561"/>
                </a:cubicBezTo>
                <a:lnTo>
                  <a:pt x="1768886" y="248507"/>
                </a:lnTo>
                <a:lnTo>
                  <a:pt x="1648872" y="248507"/>
                </a:lnTo>
                <a:lnTo>
                  <a:pt x="1648872" y="197834"/>
                </a:lnTo>
                <a:lnTo>
                  <a:pt x="1771553" y="186404"/>
                </a:lnTo>
                <a:close/>
              </a:path>
            </a:pathLst>
          </a:custGeom>
          <a:solidFill>
            <a:srgbClr val="2C2A2F"/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938A74-19F5-44C4-A84C-C947B3E3C7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5594" y="1799092"/>
            <a:ext cx="675796" cy="150936"/>
          </a:xfrm>
          <a:custGeom>
            <a:avLst/>
            <a:gdLst>
              <a:gd name="connsiteX0" fmla="*/ 18216 w 2511688"/>
              <a:gd name="connsiteY0" fmla="*/ 49195 h 560976"/>
              <a:gd name="connsiteX1" fmla="*/ 39297 w 2511688"/>
              <a:gd name="connsiteY1" fmla="*/ 54246 h 560976"/>
              <a:gd name="connsiteX2" fmla="*/ 1282309 w 2511688"/>
              <a:gd name="connsiteY2" fmla="*/ 381525 h 560976"/>
              <a:gd name="connsiteX3" fmla="*/ 2230428 w 2511688"/>
              <a:gd name="connsiteY3" fmla="*/ 188929 h 560976"/>
              <a:gd name="connsiteX4" fmla="*/ 2270433 w 2511688"/>
              <a:gd name="connsiteY4" fmla="*/ 252747 h 560976"/>
              <a:gd name="connsiteX5" fmla="*/ 1253353 w 2511688"/>
              <a:gd name="connsiteY5" fmla="*/ 560976 h 560976"/>
              <a:gd name="connsiteX6" fmla="*/ 11103 w 2511688"/>
              <a:gd name="connsiteY6" fmla="*/ 91012 h 560976"/>
              <a:gd name="connsiteX7" fmla="*/ 18216 w 2511688"/>
              <a:gd name="connsiteY7" fmla="*/ 49195 h 560976"/>
              <a:gd name="connsiteX8" fmla="*/ 2327261 w 2511688"/>
              <a:gd name="connsiteY8" fmla="*/ 60 h 560976"/>
              <a:gd name="connsiteX9" fmla="*/ 2502081 w 2511688"/>
              <a:gd name="connsiteY9" fmla="*/ 34339 h 560976"/>
              <a:gd name="connsiteX10" fmla="*/ 2346728 w 2511688"/>
              <a:gd name="connsiteY10" fmla="*/ 450200 h 560976"/>
              <a:gd name="connsiteX11" fmla="*/ 2312438 w 2511688"/>
              <a:gd name="connsiteY11" fmla="*/ 434103 h 560976"/>
              <a:gd name="connsiteX12" fmla="*/ 2384733 w 2511688"/>
              <a:gd name="connsiteY12" fmla="*/ 123207 h 560976"/>
              <a:gd name="connsiteX13" fmla="*/ 2063645 w 2511688"/>
              <a:gd name="connsiteY13" fmla="*/ 112539 h 560976"/>
              <a:gd name="connsiteX14" fmla="*/ 2056787 w 2511688"/>
              <a:gd name="connsiteY14" fmla="*/ 75582 h 560976"/>
              <a:gd name="connsiteX15" fmla="*/ 2327261 w 2511688"/>
              <a:gd name="connsiteY15" fmla="*/ 60 h 5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11688" h="560976">
                <a:moveTo>
                  <a:pt x="18216" y="49195"/>
                </a:moveTo>
                <a:cubicBezTo>
                  <a:pt x="24319" y="48388"/>
                  <a:pt x="31558" y="49769"/>
                  <a:pt x="39297" y="54246"/>
                </a:cubicBezTo>
                <a:cubicBezTo>
                  <a:pt x="393055" y="258557"/>
                  <a:pt x="830443" y="381525"/>
                  <a:pt x="1282309" y="381525"/>
                </a:cubicBezTo>
                <a:cubicBezTo>
                  <a:pt x="1587014" y="381525"/>
                  <a:pt x="1922104" y="318660"/>
                  <a:pt x="2230428" y="188929"/>
                </a:cubicBezTo>
                <a:cubicBezTo>
                  <a:pt x="2276815" y="169498"/>
                  <a:pt x="2315962" y="219409"/>
                  <a:pt x="2270433" y="252747"/>
                </a:cubicBezTo>
                <a:cubicBezTo>
                  <a:pt x="1995446" y="454010"/>
                  <a:pt x="1596730" y="560976"/>
                  <a:pt x="1253353" y="560976"/>
                </a:cubicBezTo>
                <a:cubicBezTo>
                  <a:pt x="772246" y="560976"/>
                  <a:pt x="339049" y="384573"/>
                  <a:pt x="11103" y="91012"/>
                </a:cubicBezTo>
                <a:cubicBezTo>
                  <a:pt x="-8185" y="73725"/>
                  <a:pt x="-95" y="51615"/>
                  <a:pt x="18216" y="49195"/>
                </a:cubicBezTo>
                <a:close/>
                <a:moveTo>
                  <a:pt x="2327261" y="60"/>
                </a:moveTo>
                <a:cubicBezTo>
                  <a:pt x="2415165" y="-1142"/>
                  <a:pt x="2487127" y="15955"/>
                  <a:pt x="2502081" y="34339"/>
                </a:cubicBezTo>
                <a:cubicBezTo>
                  <a:pt x="2532275" y="71296"/>
                  <a:pt x="2494175" y="327804"/>
                  <a:pt x="2346728" y="450200"/>
                </a:cubicBezTo>
                <a:cubicBezTo>
                  <a:pt x="2323963" y="469060"/>
                  <a:pt x="2302532" y="458963"/>
                  <a:pt x="2312438" y="434103"/>
                </a:cubicBezTo>
                <a:cubicBezTo>
                  <a:pt x="2345680" y="352093"/>
                  <a:pt x="2420071" y="167784"/>
                  <a:pt x="2384733" y="123207"/>
                </a:cubicBezTo>
                <a:cubicBezTo>
                  <a:pt x="2349585" y="78535"/>
                  <a:pt x="2152227" y="102062"/>
                  <a:pt x="2063645" y="112539"/>
                </a:cubicBezTo>
                <a:cubicBezTo>
                  <a:pt x="2036880" y="115778"/>
                  <a:pt x="2032689" y="92441"/>
                  <a:pt x="2056787" y="75582"/>
                </a:cubicBezTo>
                <a:cubicBezTo>
                  <a:pt x="2135511" y="20765"/>
                  <a:pt x="2239357" y="1263"/>
                  <a:pt x="2327261" y="60"/>
                </a:cubicBezTo>
                <a:close/>
              </a:path>
            </a:pathLst>
          </a:custGeom>
          <a:solidFill>
            <a:srgbClr val="F5991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6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23934F-C126-4EBC-BFB4-5FFF454A1D89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-230" y="1589"/>
            <a:chExt cx="12200755" cy="6865554"/>
          </a:xfrm>
        </p:grpSpPr>
        <p:sp>
          <p:nvSpPr>
            <p:cNvPr id="26" name="Triangle 6">
              <a:extLst>
                <a:ext uri="{FF2B5EF4-FFF2-40B4-BE49-F238E27FC236}">
                  <a16:creationId xmlns:a16="http://schemas.microsoft.com/office/drawing/2014/main" id="{EB1E4A71-4B27-40BC-8AF7-DDF42849F0DF}"/>
                </a:ext>
              </a:extLst>
            </p:cNvPr>
            <p:cNvSpPr/>
            <p:nvPr/>
          </p:nvSpPr>
          <p:spPr>
            <a:xfrm flipH="1">
              <a:off x="-230" y="4880032"/>
              <a:ext cx="6928298" cy="1985528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52964"/>
                <a:gd name="connsiteY0" fmla="*/ 1972937 h 2099828"/>
                <a:gd name="connsiteX1" fmla="*/ 1022128 w 6852964"/>
                <a:gd name="connsiteY1" fmla="*/ 0 h 2099828"/>
                <a:gd name="connsiteX2" fmla="*/ 6852964 w 6852964"/>
                <a:gd name="connsiteY2" fmla="*/ 2099828 h 2099828"/>
                <a:gd name="connsiteX3" fmla="*/ 0 w 6852964"/>
                <a:gd name="connsiteY3" fmla="*/ 1972937 h 2099828"/>
                <a:gd name="connsiteX0" fmla="*/ 0 w 6910114"/>
                <a:gd name="connsiteY0" fmla="*/ 1972937 h 1985528"/>
                <a:gd name="connsiteX1" fmla="*/ 1022128 w 6910114"/>
                <a:gd name="connsiteY1" fmla="*/ 0 h 1985528"/>
                <a:gd name="connsiteX2" fmla="*/ 6910114 w 6910114"/>
                <a:gd name="connsiteY2" fmla="*/ 1985528 h 1985528"/>
                <a:gd name="connsiteX3" fmla="*/ 0 w 6910114"/>
                <a:gd name="connsiteY3" fmla="*/ 1972937 h 1985528"/>
                <a:gd name="connsiteX0" fmla="*/ 0 w 6937823"/>
                <a:gd name="connsiteY0" fmla="*/ 2000646 h 2000646"/>
                <a:gd name="connsiteX1" fmla="*/ 1049837 w 6937823"/>
                <a:gd name="connsiteY1" fmla="*/ 0 h 2000646"/>
                <a:gd name="connsiteX2" fmla="*/ 6937823 w 6937823"/>
                <a:gd name="connsiteY2" fmla="*/ 1985528 h 2000646"/>
                <a:gd name="connsiteX3" fmla="*/ 0 w 6937823"/>
                <a:gd name="connsiteY3" fmla="*/ 2000646 h 2000646"/>
                <a:gd name="connsiteX0" fmla="*/ 0 w 6871148"/>
                <a:gd name="connsiteY0" fmla="*/ 2029221 h 2029221"/>
                <a:gd name="connsiteX1" fmla="*/ 983162 w 6871148"/>
                <a:gd name="connsiteY1" fmla="*/ 0 h 2029221"/>
                <a:gd name="connsiteX2" fmla="*/ 6871148 w 6871148"/>
                <a:gd name="connsiteY2" fmla="*/ 1985528 h 2029221"/>
                <a:gd name="connsiteX3" fmla="*/ 0 w 6871148"/>
                <a:gd name="connsiteY3" fmla="*/ 2029221 h 2029221"/>
                <a:gd name="connsiteX0" fmla="*/ 0 w 6928298"/>
                <a:gd name="connsiteY0" fmla="*/ 1984771 h 1985528"/>
                <a:gd name="connsiteX1" fmla="*/ 1040312 w 6928298"/>
                <a:gd name="connsiteY1" fmla="*/ 0 h 1985528"/>
                <a:gd name="connsiteX2" fmla="*/ 6928298 w 6928298"/>
                <a:gd name="connsiteY2" fmla="*/ 1985528 h 1985528"/>
                <a:gd name="connsiteX3" fmla="*/ 0 w 6928298"/>
                <a:gd name="connsiteY3" fmla="*/ 1984771 h 19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8298" h="1985528">
                  <a:moveTo>
                    <a:pt x="0" y="1984771"/>
                  </a:moveTo>
                  <a:lnTo>
                    <a:pt x="1040312" y="0"/>
                  </a:lnTo>
                  <a:lnTo>
                    <a:pt x="6928298" y="1985528"/>
                  </a:lnTo>
                  <a:lnTo>
                    <a:pt x="0" y="1984771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riangle 6">
              <a:extLst>
                <a:ext uri="{FF2B5EF4-FFF2-40B4-BE49-F238E27FC236}">
                  <a16:creationId xmlns:a16="http://schemas.microsoft.com/office/drawing/2014/main" id="{74BC8976-D4EF-497C-9E05-7169F3FC8AC9}"/>
                </a:ext>
              </a:extLst>
            </p:cNvPr>
            <p:cNvSpPr/>
            <p:nvPr/>
          </p:nvSpPr>
          <p:spPr>
            <a:xfrm flipH="1">
              <a:off x="5361" y="3102811"/>
              <a:ext cx="5882172" cy="3764332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053083"/>
                <a:gd name="connsiteY0" fmla="*/ 1965930 h 3453144"/>
                <a:gd name="connsiteX1" fmla="*/ 1032638 w 6053083"/>
                <a:gd name="connsiteY1" fmla="*/ 0 h 3453144"/>
                <a:gd name="connsiteX2" fmla="*/ 6053083 w 6053083"/>
                <a:gd name="connsiteY2" fmla="*/ 3453144 h 3453144"/>
                <a:gd name="connsiteX3" fmla="*/ 0 w 6053083"/>
                <a:gd name="connsiteY3" fmla="*/ 1965930 h 3453144"/>
                <a:gd name="connsiteX0" fmla="*/ 0 w 5881414"/>
                <a:gd name="connsiteY0" fmla="*/ 1965930 h 3968151"/>
                <a:gd name="connsiteX1" fmla="*/ 1032638 w 5881414"/>
                <a:gd name="connsiteY1" fmla="*/ 0 h 3968151"/>
                <a:gd name="connsiteX2" fmla="*/ 5881414 w 5881414"/>
                <a:gd name="connsiteY2" fmla="*/ 3968151 h 3968151"/>
                <a:gd name="connsiteX3" fmla="*/ 0 w 5881414"/>
                <a:gd name="connsiteY3" fmla="*/ 1965930 h 3968151"/>
                <a:gd name="connsiteX0" fmla="*/ 0 w 5881414"/>
                <a:gd name="connsiteY0" fmla="*/ 1745213 h 3747434"/>
                <a:gd name="connsiteX1" fmla="*/ 5874404 w 5881414"/>
                <a:gd name="connsiteY1" fmla="*/ 0 h 3747434"/>
                <a:gd name="connsiteX2" fmla="*/ 5881414 w 5881414"/>
                <a:gd name="connsiteY2" fmla="*/ 3747434 h 3747434"/>
                <a:gd name="connsiteX3" fmla="*/ 0 w 5881414"/>
                <a:gd name="connsiteY3" fmla="*/ 1745213 h 3747434"/>
                <a:gd name="connsiteX0" fmla="*/ 0 w 5888421"/>
                <a:gd name="connsiteY0" fmla="*/ 1755723 h 3747434"/>
                <a:gd name="connsiteX1" fmla="*/ 5881411 w 5888421"/>
                <a:gd name="connsiteY1" fmla="*/ 0 h 3747434"/>
                <a:gd name="connsiteX2" fmla="*/ 5888421 w 5888421"/>
                <a:gd name="connsiteY2" fmla="*/ 3747434 h 3747434"/>
                <a:gd name="connsiteX3" fmla="*/ 0 w 5888421"/>
                <a:gd name="connsiteY3" fmla="*/ 1755723 h 3747434"/>
                <a:gd name="connsiteX0" fmla="*/ 0 w 5888421"/>
                <a:gd name="connsiteY0" fmla="*/ 1775096 h 3766807"/>
                <a:gd name="connsiteX1" fmla="*/ 5877537 w 5888421"/>
                <a:gd name="connsiteY1" fmla="*/ 0 h 3766807"/>
                <a:gd name="connsiteX2" fmla="*/ 5888421 w 5888421"/>
                <a:gd name="connsiteY2" fmla="*/ 3766807 h 3766807"/>
                <a:gd name="connsiteX3" fmla="*/ 0 w 5888421"/>
                <a:gd name="connsiteY3" fmla="*/ 1775096 h 3766807"/>
                <a:gd name="connsiteX0" fmla="*/ 0 w 5888421"/>
                <a:gd name="connsiteY0" fmla="*/ 1778971 h 3770682"/>
                <a:gd name="connsiteX1" fmla="*/ 5881412 w 5888421"/>
                <a:gd name="connsiteY1" fmla="*/ 0 h 3770682"/>
                <a:gd name="connsiteX2" fmla="*/ 5888421 w 5888421"/>
                <a:gd name="connsiteY2" fmla="*/ 3770682 h 3770682"/>
                <a:gd name="connsiteX3" fmla="*/ 0 w 5888421"/>
                <a:gd name="connsiteY3" fmla="*/ 1778971 h 3770682"/>
                <a:gd name="connsiteX0" fmla="*/ 0 w 5881453"/>
                <a:gd name="connsiteY0" fmla="*/ 1778971 h 3662732"/>
                <a:gd name="connsiteX1" fmla="*/ 5881412 w 5881453"/>
                <a:gd name="connsiteY1" fmla="*/ 0 h 3662732"/>
                <a:gd name="connsiteX2" fmla="*/ 5789996 w 5881453"/>
                <a:gd name="connsiteY2" fmla="*/ 3662732 h 3662732"/>
                <a:gd name="connsiteX3" fmla="*/ 0 w 5881453"/>
                <a:gd name="connsiteY3" fmla="*/ 1778971 h 3662732"/>
                <a:gd name="connsiteX0" fmla="*/ 0 w 5882172"/>
                <a:gd name="connsiteY0" fmla="*/ 1778971 h 3764332"/>
                <a:gd name="connsiteX1" fmla="*/ 5881412 w 5882172"/>
                <a:gd name="connsiteY1" fmla="*/ 0 h 3764332"/>
                <a:gd name="connsiteX2" fmla="*/ 5882071 w 5882172"/>
                <a:gd name="connsiteY2" fmla="*/ 3764332 h 3764332"/>
                <a:gd name="connsiteX3" fmla="*/ 0 w 5882172"/>
                <a:gd name="connsiteY3" fmla="*/ 1778971 h 37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2172" h="3764332">
                  <a:moveTo>
                    <a:pt x="0" y="1778971"/>
                  </a:moveTo>
                  <a:lnTo>
                    <a:pt x="5881412" y="0"/>
                  </a:lnTo>
                  <a:cubicBezTo>
                    <a:pt x="5883749" y="1249145"/>
                    <a:pt x="5879734" y="2515187"/>
                    <a:pt x="5882071" y="3764332"/>
                  </a:cubicBezTo>
                  <a:lnTo>
                    <a:pt x="0" y="1778971"/>
                  </a:lnTo>
                  <a:close/>
                </a:path>
              </a:pathLst>
            </a:custGeom>
            <a:gradFill>
              <a:gsLst>
                <a:gs pos="0">
                  <a:srgbClr val="202B49"/>
                </a:gs>
                <a:gs pos="100000">
                  <a:srgbClr val="1B243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Snip Single Corner Rectangle 7">
              <a:extLst>
                <a:ext uri="{FF2B5EF4-FFF2-40B4-BE49-F238E27FC236}">
                  <a16:creationId xmlns:a16="http://schemas.microsoft.com/office/drawing/2014/main" id="{A836CE08-0897-449C-87D5-5BF52D25F17C}"/>
                </a:ext>
              </a:extLst>
            </p:cNvPr>
            <p:cNvSpPr/>
            <p:nvPr/>
          </p:nvSpPr>
          <p:spPr>
            <a:xfrm rot="10800000" flipH="1">
              <a:off x="8596" y="6726"/>
              <a:ext cx="5883363" cy="4879943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426163"/>
                <a:gd name="connsiteY0" fmla="*/ 1463151 h 4581600"/>
                <a:gd name="connsiteX1" fmla="*/ 5426163 w 5426163"/>
                <a:gd name="connsiteY1" fmla="*/ 0 h 4581600"/>
                <a:gd name="connsiteX2" fmla="*/ 2551559 w 5426163"/>
                <a:gd name="connsiteY2" fmla="*/ 4581600 h 4581600"/>
                <a:gd name="connsiteX3" fmla="*/ 0 w 5426163"/>
                <a:gd name="connsiteY3" fmla="*/ 4581600 h 4581600"/>
                <a:gd name="connsiteX4" fmla="*/ 0 w 5426163"/>
                <a:gd name="connsiteY4" fmla="*/ 1463151 h 4581600"/>
                <a:gd name="connsiteX0" fmla="*/ 0 w 5883363"/>
                <a:gd name="connsiteY0" fmla="*/ 1761494 h 4879943"/>
                <a:gd name="connsiteX1" fmla="*/ 5883363 w 5883363"/>
                <a:gd name="connsiteY1" fmla="*/ 0 h 4879943"/>
                <a:gd name="connsiteX2" fmla="*/ 2551559 w 5883363"/>
                <a:gd name="connsiteY2" fmla="*/ 4879943 h 4879943"/>
                <a:gd name="connsiteX3" fmla="*/ 0 w 5883363"/>
                <a:gd name="connsiteY3" fmla="*/ 4879943 h 4879943"/>
                <a:gd name="connsiteX4" fmla="*/ 0 w 5883363"/>
                <a:gd name="connsiteY4" fmla="*/ 1761494 h 48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3363" h="4879943">
                  <a:moveTo>
                    <a:pt x="0" y="1761494"/>
                  </a:moveTo>
                  <a:lnTo>
                    <a:pt x="5883363" y="0"/>
                  </a:lnTo>
                  <a:lnTo>
                    <a:pt x="2551559" y="4879943"/>
                  </a:lnTo>
                  <a:lnTo>
                    <a:pt x="0" y="4879943"/>
                  </a:lnTo>
                  <a:lnTo>
                    <a:pt x="0" y="1761494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Snip Single Corner Rectangle 4">
              <a:extLst>
                <a:ext uri="{FF2B5EF4-FFF2-40B4-BE49-F238E27FC236}">
                  <a16:creationId xmlns:a16="http://schemas.microsoft.com/office/drawing/2014/main" id="{93788CFD-94D8-4670-B56B-E8A815B0773E}"/>
                </a:ext>
              </a:extLst>
            </p:cNvPr>
            <p:cNvSpPr/>
            <p:nvPr/>
          </p:nvSpPr>
          <p:spPr>
            <a:xfrm flipH="1">
              <a:off x="8960709" y="2730286"/>
              <a:ext cx="3239816" cy="4130565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74397 h 3909714"/>
                <a:gd name="connsiteX1" fmla="*/ 1660962 w 3239816"/>
                <a:gd name="connsiteY1" fmla="*/ 0 h 3909714"/>
                <a:gd name="connsiteX2" fmla="*/ 3239816 w 3239816"/>
                <a:gd name="connsiteY2" fmla="*/ 3909714 h 3909714"/>
                <a:gd name="connsiteX3" fmla="*/ 0 w 3239816"/>
                <a:gd name="connsiteY3" fmla="*/ 3909714 h 3909714"/>
                <a:gd name="connsiteX4" fmla="*/ 0 w 3239816"/>
                <a:gd name="connsiteY4" fmla="*/ 1174397 h 3909714"/>
                <a:gd name="connsiteX0" fmla="*/ 0 w 3239816"/>
                <a:gd name="connsiteY0" fmla="*/ 1395248 h 4130565"/>
                <a:gd name="connsiteX1" fmla="*/ 1688084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59111 h 3894428"/>
                <a:gd name="connsiteX1" fmla="*/ 1708181 w 3239816"/>
                <a:gd name="connsiteY1" fmla="*/ 0 h 3894428"/>
                <a:gd name="connsiteX2" fmla="*/ 3239816 w 3239816"/>
                <a:gd name="connsiteY2" fmla="*/ 3894428 h 3894428"/>
                <a:gd name="connsiteX3" fmla="*/ 0 w 3239816"/>
                <a:gd name="connsiteY3" fmla="*/ 3894428 h 3894428"/>
                <a:gd name="connsiteX4" fmla="*/ 0 w 3239816"/>
                <a:gd name="connsiteY4" fmla="*/ 1159111 h 3894428"/>
                <a:gd name="connsiteX0" fmla="*/ 0 w 3239816"/>
                <a:gd name="connsiteY0" fmla="*/ 1395248 h 4130565"/>
                <a:gd name="connsiteX1" fmla="*/ 1708181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9816" h="4130565">
                  <a:moveTo>
                    <a:pt x="0" y="1395248"/>
                  </a:moveTo>
                  <a:lnTo>
                    <a:pt x="1708181" y="0"/>
                  </a:lnTo>
                  <a:lnTo>
                    <a:pt x="3239816" y="4130565"/>
                  </a:lnTo>
                  <a:lnTo>
                    <a:pt x="0" y="4130565"/>
                  </a:lnTo>
                  <a:lnTo>
                    <a:pt x="0" y="1395248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nip Single Corner Rectangle 4">
              <a:extLst>
                <a:ext uri="{FF2B5EF4-FFF2-40B4-BE49-F238E27FC236}">
                  <a16:creationId xmlns:a16="http://schemas.microsoft.com/office/drawing/2014/main" id="{F748D9C1-643B-4CCF-B8ED-110A5FE051A6}"/>
                </a:ext>
              </a:extLst>
            </p:cNvPr>
            <p:cNvSpPr/>
            <p:nvPr/>
          </p:nvSpPr>
          <p:spPr>
            <a:xfrm flipH="1">
              <a:off x="5885126" y="2740333"/>
              <a:ext cx="4608391" cy="4120518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4422496"/>
                <a:gd name="connsiteY0" fmla="*/ 0 h 3894430"/>
                <a:gd name="connsiteX1" fmla="*/ 4422496 w 4422496"/>
                <a:gd name="connsiteY1" fmla="*/ 1915858 h 3894430"/>
                <a:gd name="connsiteX2" fmla="*/ 3396433 w 4422496"/>
                <a:gd name="connsiteY2" fmla="*/ 3894430 h 3894430"/>
                <a:gd name="connsiteX3" fmla="*/ 1346913 w 4422496"/>
                <a:gd name="connsiteY3" fmla="*/ 3894430 h 3894430"/>
                <a:gd name="connsiteX4" fmla="*/ 0 w 4422496"/>
                <a:gd name="connsiteY4" fmla="*/ 0 h 3894430"/>
                <a:gd name="connsiteX0" fmla="*/ 0 w 4608391"/>
                <a:gd name="connsiteY0" fmla="*/ 0 h 4120518"/>
                <a:gd name="connsiteX1" fmla="*/ 4608391 w 4608391"/>
                <a:gd name="connsiteY1" fmla="*/ 2141946 h 4120518"/>
                <a:gd name="connsiteX2" fmla="*/ 3582328 w 4608391"/>
                <a:gd name="connsiteY2" fmla="*/ 4120518 h 4120518"/>
                <a:gd name="connsiteX3" fmla="*/ 1532808 w 4608391"/>
                <a:gd name="connsiteY3" fmla="*/ 4120518 h 4120518"/>
                <a:gd name="connsiteX4" fmla="*/ 0 w 4608391"/>
                <a:gd name="connsiteY4" fmla="*/ 0 h 412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391" h="4120518">
                  <a:moveTo>
                    <a:pt x="0" y="0"/>
                  </a:moveTo>
                  <a:lnTo>
                    <a:pt x="4608391" y="2141946"/>
                  </a:lnTo>
                  <a:lnTo>
                    <a:pt x="3582328" y="4120518"/>
                  </a:lnTo>
                  <a:lnTo>
                    <a:pt x="1532808" y="41205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nip Single Corner Rectangle 7">
              <a:extLst>
                <a:ext uri="{FF2B5EF4-FFF2-40B4-BE49-F238E27FC236}">
                  <a16:creationId xmlns:a16="http://schemas.microsoft.com/office/drawing/2014/main" id="{F63428C5-4391-4FFC-A8C4-75EF305C688C}"/>
                </a:ext>
              </a:extLst>
            </p:cNvPr>
            <p:cNvSpPr/>
            <p:nvPr/>
          </p:nvSpPr>
          <p:spPr>
            <a:xfrm rot="10800000" flipH="1">
              <a:off x="2558256" y="4356"/>
              <a:ext cx="7951481" cy="4882870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3301695 w 5883363"/>
                <a:gd name="connsiteY0" fmla="*/ 0 h 4881544"/>
                <a:gd name="connsiteX1" fmla="*/ 5883363 w 5883363"/>
                <a:gd name="connsiteY1" fmla="*/ 5476 h 4881544"/>
                <a:gd name="connsiteX2" fmla="*/ 2551559 w 5883363"/>
                <a:gd name="connsiteY2" fmla="*/ 4881544 h 4881544"/>
                <a:gd name="connsiteX3" fmla="*/ 0 w 5883363"/>
                <a:gd name="connsiteY3" fmla="*/ 4881544 h 4881544"/>
                <a:gd name="connsiteX4" fmla="*/ 3301695 w 5883363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2551559 w 7947607"/>
                <a:gd name="connsiteY2" fmla="*/ 4881544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629676 w 7947607"/>
                <a:gd name="connsiteY2" fmla="*/ 4618722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1363386 w 7947607"/>
                <a:gd name="connsiteY2" fmla="*/ 4881543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622142"/>
                <a:gd name="connsiteY0" fmla="*/ 0 h 4881544"/>
                <a:gd name="connsiteX1" fmla="*/ 7622142 w 7622142"/>
                <a:gd name="connsiteY1" fmla="*/ 2132480 h 4881544"/>
                <a:gd name="connsiteX2" fmla="*/ 1363386 w 7622142"/>
                <a:gd name="connsiteY2" fmla="*/ 4881543 h 4881544"/>
                <a:gd name="connsiteX3" fmla="*/ 0 w 7622142"/>
                <a:gd name="connsiteY3" fmla="*/ 4881544 h 4881544"/>
                <a:gd name="connsiteX4" fmla="*/ 3301695 w 7622142"/>
                <a:gd name="connsiteY4" fmla="*/ 0 h 4881544"/>
                <a:gd name="connsiteX0" fmla="*/ 3301695 w 7943732"/>
                <a:gd name="connsiteY0" fmla="*/ 0 h 4881544"/>
                <a:gd name="connsiteX1" fmla="*/ 7943732 w 7943732"/>
                <a:gd name="connsiteY1" fmla="*/ 2144104 h 4881544"/>
                <a:gd name="connsiteX2" fmla="*/ 1363386 w 7943732"/>
                <a:gd name="connsiteY2" fmla="*/ 4881543 h 4881544"/>
                <a:gd name="connsiteX3" fmla="*/ 0 w 7943732"/>
                <a:gd name="connsiteY3" fmla="*/ 4881544 h 4881544"/>
                <a:gd name="connsiteX4" fmla="*/ 3301695 w 7943732"/>
                <a:gd name="connsiteY4" fmla="*/ 0 h 4881544"/>
                <a:gd name="connsiteX0" fmla="*/ 3398559 w 7943732"/>
                <a:gd name="connsiteY0" fmla="*/ 0 h 4765307"/>
                <a:gd name="connsiteX1" fmla="*/ 7943732 w 7943732"/>
                <a:gd name="connsiteY1" fmla="*/ 2027867 h 4765307"/>
                <a:gd name="connsiteX2" fmla="*/ 1363386 w 7943732"/>
                <a:gd name="connsiteY2" fmla="*/ 4765306 h 4765307"/>
                <a:gd name="connsiteX3" fmla="*/ 0 w 7943732"/>
                <a:gd name="connsiteY3" fmla="*/ 4765307 h 4765307"/>
                <a:gd name="connsiteX4" fmla="*/ 3398559 w 7943732"/>
                <a:gd name="connsiteY4" fmla="*/ 0 h 4765307"/>
                <a:gd name="connsiteX0" fmla="*/ 3324942 w 7943732"/>
                <a:gd name="connsiteY0" fmla="*/ 0 h 4889293"/>
                <a:gd name="connsiteX1" fmla="*/ 7943732 w 7943732"/>
                <a:gd name="connsiteY1" fmla="*/ 2151853 h 4889293"/>
                <a:gd name="connsiteX2" fmla="*/ 1363386 w 7943732"/>
                <a:gd name="connsiteY2" fmla="*/ 4889292 h 4889293"/>
                <a:gd name="connsiteX3" fmla="*/ 0 w 7943732"/>
                <a:gd name="connsiteY3" fmla="*/ 4889293 h 4889293"/>
                <a:gd name="connsiteX4" fmla="*/ 3324942 w 7943732"/>
                <a:gd name="connsiteY4" fmla="*/ 0 h 4889293"/>
                <a:gd name="connsiteX0" fmla="*/ 3348190 w 7943732"/>
                <a:gd name="connsiteY0" fmla="*/ 0 h 4745934"/>
                <a:gd name="connsiteX1" fmla="*/ 7943732 w 7943732"/>
                <a:gd name="connsiteY1" fmla="*/ 2008494 h 4745934"/>
                <a:gd name="connsiteX2" fmla="*/ 1363386 w 7943732"/>
                <a:gd name="connsiteY2" fmla="*/ 4745933 h 4745934"/>
                <a:gd name="connsiteX3" fmla="*/ 0 w 7943732"/>
                <a:gd name="connsiteY3" fmla="*/ 4745934 h 4745934"/>
                <a:gd name="connsiteX4" fmla="*/ 3348190 w 7943732"/>
                <a:gd name="connsiteY4" fmla="*/ 0 h 4745934"/>
                <a:gd name="connsiteX0" fmla="*/ 3328817 w 7943732"/>
                <a:gd name="connsiteY0" fmla="*/ 0 h 4881545"/>
                <a:gd name="connsiteX1" fmla="*/ 7943732 w 7943732"/>
                <a:gd name="connsiteY1" fmla="*/ 2144105 h 4881545"/>
                <a:gd name="connsiteX2" fmla="*/ 1363386 w 7943732"/>
                <a:gd name="connsiteY2" fmla="*/ 4881544 h 4881545"/>
                <a:gd name="connsiteX3" fmla="*/ 0 w 7943732"/>
                <a:gd name="connsiteY3" fmla="*/ 4881545 h 4881545"/>
                <a:gd name="connsiteX4" fmla="*/ 3328817 w 7943732"/>
                <a:gd name="connsiteY4" fmla="*/ 0 h 4881545"/>
                <a:gd name="connsiteX0" fmla="*/ 3328817 w 7672512"/>
                <a:gd name="connsiteY0" fmla="*/ 0 h 4881545"/>
                <a:gd name="connsiteX1" fmla="*/ 7672512 w 7672512"/>
                <a:gd name="connsiteY1" fmla="*/ 2116983 h 4881545"/>
                <a:gd name="connsiteX2" fmla="*/ 1363386 w 7672512"/>
                <a:gd name="connsiteY2" fmla="*/ 4881544 h 4881545"/>
                <a:gd name="connsiteX3" fmla="*/ 0 w 7672512"/>
                <a:gd name="connsiteY3" fmla="*/ 4881545 h 4881545"/>
                <a:gd name="connsiteX4" fmla="*/ 3328817 w 7672512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63386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98257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443475 w 7951481"/>
                <a:gd name="connsiteY2" fmla="*/ 4876520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2870"/>
                <a:gd name="connsiteX1" fmla="*/ 7951481 w 7951481"/>
                <a:gd name="connsiteY1" fmla="*/ 2151854 h 4882870"/>
                <a:gd name="connsiteX2" fmla="*/ 1481575 w 7951481"/>
                <a:gd name="connsiteY2" fmla="*/ 4882870 h 4882870"/>
                <a:gd name="connsiteX3" fmla="*/ 0 w 7951481"/>
                <a:gd name="connsiteY3" fmla="*/ 4881545 h 4882870"/>
                <a:gd name="connsiteX4" fmla="*/ 3328817 w 7951481"/>
                <a:gd name="connsiteY4" fmla="*/ 0 h 488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1481" h="4882870">
                  <a:moveTo>
                    <a:pt x="3328817" y="0"/>
                  </a:moveTo>
                  <a:lnTo>
                    <a:pt x="7951481" y="2151854"/>
                  </a:lnTo>
                  <a:lnTo>
                    <a:pt x="1481575" y="4882870"/>
                  </a:lnTo>
                  <a:lnTo>
                    <a:pt x="0" y="4881545"/>
                  </a:lnTo>
                  <a:lnTo>
                    <a:pt x="3328817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riangle 6">
              <a:extLst>
                <a:ext uri="{FF2B5EF4-FFF2-40B4-BE49-F238E27FC236}">
                  <a16:creationId xmlns:a16="http://schemas.microsoft.com/office/drawing/2014/main" id="{A8E07559-759E-4A10-90A2-1A26472FCB59}"/>
                </a:ext>
              </a:extLst>
            </p:cNvPr>
            <p:cNvSpPr/>
            <p:nvPr/>
          </p:nvSpPr>
          <p:spPr>
            <a:xfrm rot="10800000" flipH="1">
              <a:off x="3950151" y="1589"/>
              <a:ext cx="6565425" cy="2749677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97414"/>
                <a:gd name="connsiteY0" fmla="*/ 2734025 h 2749791"/>
                <a:gd name="connsiteX1" fmla="*/ 6574233 w 6897414"/>
                <a:gd name="connsiteY1" fmla="*/ 0 h 2749791"/>
                <a:gd name="connsiteX2" fmla="*/ 6897414 w 6897414"/>
                <a:gd name="connsiteY2" fmla="*/ 2749791 h 2749791"/>
                <a:gd name="connsiteX3" fmla="*/ 0 w 6897414"/>
                <a:gd name="connsiteY3" fmla="*/ 2734025 h 2749791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088508 w 6574233"/>
                <a:gd name="connsiteY2" fmla="*/ 2415789 h 2734025"/>
                <a:gd name="connsiteX3" fmla="*/ 0 w 6574233"/>
                <a:gd name="connsiteY3" fmla="*/ 2734025 h 2734025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427986 w 6574233"/>
                <a:gd name="connsiteY2" fmla="*/ 2733365 h 2734025"/>
                <a:gd name="connsiteX3" fmla="*/ 0 w 6574233"/>
                <a:gd name="connsiteY3" fmla="*/ 2734025 h 2734025"/>
                <a:gd name="connsiteX0" fmla="*/ 0 w 6152202"/>
                <a:gd name="connsiteY0" fmla="*/ 2573251 h 2573251"/>
                <a:gd name="connsiteX1" fmla="*/ 6152202 w 6152202"/>
                <a:gd name="connsiteY1" fmla="*/ 0 h 2573251"/>
                <a:gd name="connsiteX2" fmla="*/ 4427986 w 6152202"/>
                <a:gd name="connsiteY2" fmla="*/ 2572591 h 2573251"/>
                <a:gd name="connsiteX3" fmla="*/ 0 w 6152202"/>
                <a:gd name="connsiteY3" fmla="*/ 2573251 h 2573251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27986 w 6554136"/>
                <a:gd name="connsiteY2" fmla="*/ 2738389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78228 w 6554136"/>
                <a:gd name="connsiteY2" fmla="*/ 2728340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68180 w 6554136"/>
                <a:gd name="connsiteY2" fmla="*/ 2738388 h 2739049"/>
                <a:gd name="connsiteX3" fmla="*/ 0 w 6554136"/>
                <a:gd name="connsiteY3" fmla="*/ 2739049 h 2739049"/>
                <a:gd name="connsiteX0" fmla="*/ 0 w 6557311"/>
                <a:gd name="connsiteY0" fmla="*/ 2685074 h 2738388"/>
                <a:gd name="connsiteX1" fmla="*/ 6557311 w 6557311"/>
                <a:gd name="connsiteY1" fmla="*/ 0 h 2738388"/>
                <a:gd name="connsiteX2" fmla="*/ 4471355 w 6557311"/>
                <a:gd name="connsiteY2" fmla="*/ 2738388 h 2738388"/>
                <a:gd name="connsiteX3" fmla="*/ 0 w 6557311"/>
                <a:gd name="connsiteY3" fmla="*/ 2685074 h 2738388"/>
                <a:gd name="connsiteX0" fmla="*/ 0 w 6554136"/>
                <a:gd name="connsiteY0" fmla="*/ 2735874 h 2738388"/>
                <a:gd name="connsiteX1" fmla="*/ 6554136 w 6554136"/>
                <a:gd name="connsiteY1" fmla="*/ 0 h 2738388"/>
                <a:gd name="connsiteX2" fmla="*/ 4468180 w 6554136"/>
                <a:gd name="connsiteY2" fmla="*/ 2738388 h 2738388"/>
                <a:gd name="connsiteX3" fmla="*/ 0 w 6554136"/>
                <a:gd name="connsiteY3" fmla="*/ 2735874 h 2738388"/>
                <a:gd name="connsiteX0" fmla="*/ 0 w 5696180"/>
                <a:gd name="connsiteY0" fmla="*/ 2182719 h 2185233"/>
                <a:gd name="connsiteX1" fmla="*/ 5696180 w 5696180"/>
                <a:gd name="connsiteY1" fmla="*/ 0 h 2185233"/>
                <a:gd name="connsiteX2" fmla="*/ 4468180 w 5696180"/>
                <a:gd name="connsiteY2" fmla="*/ 2185233 h 2185233"/>
                <a:gd name="connsiteX3" fmla="*/ 0 w 5696180"/>
                <a:gd name="connsiteY3" fmla="*/ 2182719 h 2185233"/>
                <a:gd name="connsiteX0" fmla="*/ 0 w 6565425"/>
                <a:gd name="connsiteY0" fmla="*/ 2747163 h 2749677"/>
                <a:gd name="connsiteX1" fmla="*/ 6565425 w 6565425"/>
                <a:gd name="connsiteY1" fmla="*/ 0 h 2749677"/>
                <a:gd name="connsiteX2" fmla="*/ 4468180 w 6565425"/>
                <a:gd name="connsiteY2" fmla="*/ 2749677 h 2749677"/>
                <a:gd name="connsiteX3" fmla="*/ 0 w 6565425"/>
                <a:gd name="connsiteY3" fmla="*/ 2747163 h 27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5425" h="2749677">
                  <a:moveTo>
                    <a:pt x="0" y="2747163"/>
                  </a:moveTo>
                  <a:lnTo>
                    <a:pt x="6565425" y="0"/>
                  </a:lnTo>
                  <a:lnTo>
                    <a:pt x="4468180" y="2749677"/>
                  </a:lnTo>
                  <a:lnTo>
                    <a:pt x="0" y="2747163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Snip Single Corner Rectangle 4">
              <a:extLst>
                <a:ext uri="{FF2B5EF4-FFF2-40B4-BE49-F238E27FC236}">
                  <a16:creationId xmlns:a16="http://schemas.microsoft.com/office/drawing/2014/main" id="{7B49D7E2-6DAF-46F1-991A-3EC0124685D1}"/>
                </a:ext>
              </a:extLst>
            </p:cNvPr>
            <p:cNvSpPr/>
            <p:nvPr/>
          </p:nvSpPr>
          <p:spPr>
            <a:xfrm flipH="1">
              <a:off x="8381731" y="6908"/>
              <a:ext cx="3818794" cy="2743473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3602424 w 3807170"/>
                <a:gd name="connsiteY2" fmla="*/ 413056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1894084 w 3807170"/>
                <a:gd name="connsiteY2" fmla="*/ 181992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7599 w 3814769"/>
                <a:gd name="connsiteY0" fmla="*/ 0 h 1819926"/>
                <a:gd name="connsiteX1" fmla="*/ 3814769 w 3814769"/>
                <a:gd name="connsiteY1" fmla="*/ 143 h 1819926"/>
                <a:gd name="connsiteX2" fmla="*/ 1901683 w 3814769"/>
                <a:gd name="connsiteY2" fmla="*/ 1819926 h 1819926"/>
                <a:gd name="connsiteX3" fmla="*/ 0 w 3814769"/>
                <a:gd name="connsiteY3" fmla="*/ 691984 h 1819926"/>
                <a:gd name="connsiteX4" fmla="*/ 7599 w 3814769"/>
                <a:gd name="connsiteY4" fmla="*/ 0 h 1819926"/>
                <a:gd name="connsiteX0" fmla="*/ 7599 w 3814769"/>
                <a:gd name="connsiteY0" fmla="*/ 0 h 2723375"/>
                <a:gd name="connsiteX1" fmla="*/ 3814769 w 3814769"/>
                <a:gd name="connsiteY1" fmla="*/ 143 h 2723375"/>
                <a:gd name="connsiteX2" fmla="*/ 1682666 w 3814769"/>
                <a:gd name="connsiteY2" fmla="*/ 2723375 h 2723375"/>
                <a:gd name="connsiteX3" fmla="*/ 0 w 3814769"/>
                <a:gd name="connsiteY3" fmla="*/ 691984 h 2723375"/>
                <a:gd name="connsiteX4" fmla="*/ 7599 w 3814769"/>
                <a:gd name="connsiteY4" fmla="*/ 0 h 2723375"/>
                <a:gd name="connsiteX0" fmla="*/ 85090 w 3814769"/>
                <a:gd name="connsiteY0" fmla="*/ 108345 h 2723232"/>
                <a:gd name="connsiteX1" fmla="*/ 3814769 w 3814769"/>
                <a:gd name="connsiteY1" fmla="*/ 0 h 2723232"/>
                <a:gd name="connsiteX2" fmla="*/ 1682666 w 3814769"/>
                <a:gd name="connsiteY2" fmla="*/ 2723232 h 2723232"/>
                <a:gd name="connsiteX3" fmla="*/ 0 w 3814769"/>
                <a:gd name="connsiteY3" fmla="*/ 691841 h 2723232"/>
                <a:gd name="connsiteX4" fmla="*/ 85090 w 3814769"/>
                <a:gd name="connsiteY4" fmla="*/ 108345 h 2723232"/>
                <a:gd name="connsiteX0" fmla="*/ 0 w 3818794"/>
                <a:gd name="connsiteY0" fmla="*/ 0 h 2723376"/>
                <a:gd name="connsiteX1" fmla="*/ 3818794 w 3818794"/>
                <a:gd name="connsiteY1" fmla="*/ 144 h 2723376"/>
                <a:gd name="connsiteX2" fmla="*/ 1686691 w 3818794"/>
                <a:gd name="connsiteY2" fmla="*/ 2723376 h 2723376"/>
                <a:gd name="connsiteX3" fmla="*/ 4025 w 3818794"/>
                <a:gd name="connsiteY3" fmla="*/ 691985 h 2723376"/>
                <a:gd name="connsiteX4" fmla="*/ 0 w 3818794"/>
                <a:gd name="connsiteY4" fmla="*/ 0 h 2723376"/>
                <a:gd name="connsiteX0" fmla="*/ 0 w 3818794"/>
                <a:gd name="connsiteY0" fmla="*/ 0 h 2326466"/>
                <a:gd name="connsiteX1" fmla="*/ 3818794 w 3818794"/>
                <a:gd name="connsiteY1" fmla="*/ 144 h 2326466"/>
                <a:gd name="connsiteX2" fmla="*/ 1726884 w 3818794"/>
                <a:gd name="connsiteY2" fmla="*/ 2326466 h 2326466"/>
                <a:gd name="connsiteX3" fmla="*/ 4025 w 3818794"/>
                <a:gd name="connsiteY3" fmla="*/ 691985 h 2326466"/>
                <a:gd name="connsiteX4" fmla="*/ 0 w 3818794"/>
                <a:gd name="connsiteY4" fmla="*/ 0 h 2326466"/>
                <a:gd name="connsiteX0" fmla="*/ 0 w 3818794"/>
                <a:gd name="connsiteY0" fmla="*/ 0 h 2743473"/>
                <a:gd name="connsiteX1" fmla="*/ 3818794 w 3818794"/>
                <a:gd name="connsiteY1" fmla="*/ 144 h 2743473"/>
                <a:gd name="connsiteX2" fmla="*/ 1706788 w 3818794"/>
                <a:gd name="connsiteY2" fmla="*/ 2743473 h 2743473"/>
                <a:gd name="connsiteX3" fmla="*/ 4025 w 3818794"/>
                <a:gd name="connsiteY3" fmla="*/ 691985 h 2743473"/>
                <a:gd name="connsiteX4" fmla="*/ 0 w 3818794"/>
                <a:gd name="connsiteY4" fmla="*/ 0 h 27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794" h="2743473">
                  <a:moveTo>
                    <a:pt x="0" y="0"/>
                  </a:moveTo>
                  <a:lnTo>
                    <a:pt x="3818794" y="144"/>
                  </a:lnTo>
                  <a:lnTo>
                    <a:pt x="1706788" y="2743473"/>
                  </a:lnTo>
                  <a:lnTo>
                    <a:pt x="4025" y="691985"/>
                  </a:lnTo>
                  <a:cubicBezTo>
                    <a:pt x="2683" y="461323"/>
                    <a:pt x="1342" y="23066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10">
              <a:extLst>
                <a:ext uri="{FF2B5EF4-FFF2-40B4-BE49-F238E27FC236}">
                  <a16:creationId xmlns:a16="http://schemas.microsoft.com/office/drawing/2014/main" id="{02669601-52BC-44EA-A286-FEE12322C354}"/>
                </a:ext>
              </a:extLst>
            </p:cNvPr>
            <p:cNvSpPr/>
            <p:nvPr/>
          </p:nvSpPr>
          <p:spPr>
            <a:xfrm flipH="1">
              <a:off x="10484510" y="691182"/>
              <a:ext cx="1716013" cy="3477107"/>
            </a:xfrm>
            <a:custGeom>
              <a:avLst/>
              <a:gdLst>
                <a:gd name="connsiteX0" fmla="*/ 0 w 1848173"/>
                <a:gd name="connsiteY0" fmla="*/ 3434487 h 3434487"/>
                <a:gd name="connsiteX1" fmla="*/ 0 w 1848173"/>
                <a:gd name="connsiteY1" fmla="*/ 0 h 3434487"/>
                <a:gd name="connsiteX2" fmla="*/ 1848173 w 1848173"/>
                <a:gd name="connsiteY2" fmla="*/ 3434487 h 3434487"/>
                <a:gd name="connsiteX3" fmla="*/ 0 w 1848173"/>
                <a:gd name="connsiteY3" fmla="*/ 3434487 h 3434487"/>
                <a:gd name="connsiteX0" fmla="*/ 0 w 1693190"/>
                <a:gd name="connsiteY0" fmla="*/ 3434487 h 3434487"/>
                <a:gd name="connsiteX1" fmla="*/ 0 w 1693190"/>
                <a:gd name="connsiteY1" fmla="*/ 0 h 3434487"/>
                <a:gd name="connsiteX2" fmla="*/ 1693190 w 1693190"/>
                <a:gd name="connsiteY2" fmla="*/ 2031890 h 3434487"/>
                <a:gd name="connsiteX3" fmla="*/ 0 w 1693190"/>
                <a:gd name="connsiteY3" fmla="*/ 3434487 h 3434487"/>
                <a:gd name="connsiteX0" fmla="*/ 0 w 1522709"/>
                <a:gd name="connsiteY0" fmla="*/ 3434487 h 3434487"/>
                <a:gd name="connsiteX1" fmla="*/ 0 w 1522709"/>
                <a:gd name="connsiteY1" fmla="*/ 0 h 3434487"/>
                <a:gd name="connsiteX2" fmla="*/ 1522709 w 1522709"/>
                <a:gd name="connsiteY2" fmla="*/ 2105507 h 3434487"/>
                <a:gd name="connsiteX3" fmla="*/ 0 w 1522709"/>
                <a:gd name="connsiteY3" fmla="*/ 3434487 h 3434487"/>
                <a:gd name="connsiteX0" fmla="*/ 0 w 1700940"/>
                <a:gd name="connsiteY0" fmla="*/ 3434487 h 3434487"/>
                <a:gd name="connsiteX1" fmla="*/ 0 w 1700940"/>
                <a:gd name="connsiteY1" fmla="*/ 0 h 3434487"/>
                <a:gd name="connsiteX2" fmla="*/ 1700940 w 1700940"/>
                <a:gd name="connsiteY2" fmla="*/ 2039639 h 3434487"/>
                <a:gd name="connsiteX3" fmla="*/ 0 w 1700940"/>
                <a:gd name="connsiteY3" fmla="*/ 3434487 h 3434487"/>
                <a:gd name="connsiteX0" fmla="*/ 0 w 1700940"/>
                <a:gd name="connsiteY0" fmla="*/ 3477107 h 3477107"/>
                <a:gd name="connsiteX1" fmla="*/ 0 w 1700940"/>
                <a:gd name="connsiteY1" fmla="*/ 0 h 3477107"/>
                <a:gd name="connsiteX2" fmla="*/ 1700940 w 1700940"/>
                <a:gd name="connsiteY2" fmla="*/ 2039639 h 3477107"/>
                <a:gd name="connsiteX3" fmla="*/ 0 w 1700940"/>
                <a:gd name="connsiteY3" fmla="*/ 3477107 h 3477107"/>
                <a:gd name="connsiteX0" fmla="*/ 0 w 1349248"/>
                <a:gd name="connsiteY0" fmla="*/ 3477107 h 3477107"/>
                <a:gd name="connsiteX1" fmla="*/ 0 w 1349248"/>
                <a:gd name="connsiteY1" fmla="*/ 0 h 3477107"/>
                <a:gd name="connsiteX2" fmla="*/ 1349248 w 1349248"/>
                <a:gd name="connsiteY2" fmla="*/ 2034615 h 3477107"/>
                <a:gd name="connsiteX3" fmla="*/ 0 w 1349248"/>
                <a:gd name="connsiteY3" fmla="*/ 3477107 h 3477107"/>
                <a:gd name="connsiteX0" fmla="*/ 0 w 1716013"/>
                <a:gd name="connsiteY0" fmla="*/ 3477107 h 3477107"/>
                <a:gd name="connsiteX1" fmla="*/ 0 w 1716013"/>
                <a:gd name="connsiteY1" fmla="*/ 0 h 3477107"/>
                <a:gd name="connsiteX2" fmla="*/ 1716013 w 1716013"/>
                <a:gd name="connsiteY2" fmla="*/ 2064760 h 3477107"/>
                <a:gd name="connsiteX3" fmla="*/ 0 w 1716013"/>
                <a:gd name="connsiteY3" fmla="*/ 3477107 h 34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013" h="3477107">
                  <a:moveTo>
                    <a:pt x="0" y="3477107"/>
                  </a:moveTo>
                  <a:lnTo>
                    <a:pt x="0" y="0"/>
                  </a:lnTo>
                  <a:lnTo>
                    <a:pt x="1716013" y="2064760"/>
                  </a:lnTo>
                  <a:lnTo>
                    <a:pt x="0" y="3477107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B5A30F9-C35C-425E-A5A0-8F73C9166B1E}"/>
              </a:ext>
            </a:extLst>
          </p:cNvPr>
          <p:cNvSpPr/>
          <p:nvPr userDrawn="1"/>
        </p:nvSpPr>
        <p:spPr>
          <a:xfrm>
            <a:off x="0" y="4356"/>
            <a:ext cx="8131186" cy="6853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1B8F6-2C23-48DA-A37F-280638A278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1"/>
            <a:ext cx="1466239" cy="29125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BF591-60C8-4AF5-8A2F-16E188649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178" y="2918460"/>
            <a:ext cx="2519542" cy="250317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A8F3E01-B56A-4510-80B8-DEF5318A06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9273" y="2757342"/>
            <a:ext cx="3989981" cy="314079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9C377A2F-44E6-4BDD-BAE4-B8190F03A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0793" y="1098361"/>
            <a:ext cx="7192067" cy="82916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E776079-E52E-4474-925E-0AA88B35D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274" y="2038361"/>
            <a:ext cx="7087979" cy="49642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Title Here, Company Name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1318BDF-1102-4331-9B8F-5D9A6DAAA8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273" y="696817"/>
            <a:ext cx="7087979" cy="4964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Lorem ipsum…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6FAC9-04FC-4E27-8E6D-B957FFF9B329}"/>
              </a:ext>
            </a:extLst>
          </p:cNvPr>
          <p:cNvSpPr/>
          <p:nvPr userDrawn="1"/>
        </p:nvSpPr>
        <p:spPr>
          <a:xfrm>
            <a:off x="0" y="7081136"/>
            <a:ext cx="12192000" cy="490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To change styling between subhead, body, and bullet copy and back, use the indent tool (shift + alt + left/right arrow keys)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E61735B-E113-4B84-B6CA-D96A93E273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204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7455C20-8D72-4DD5-8CAE-7E574CCC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5" name="Text Placeholder 2">
            <a:extLst>
              <a:ext uri="{FF2B5EF4-FFF2-40B4-BE49-F238E27FC236}">
                <a16:creationId xmlns:a16="http://schemas.microsoft.com/office/drawing/2014/main" id="{9B7BE19A-B40B-4F39-8504-9566235659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1" y="0"/>
            <a:ext cx="5549463" cy="6857998"/>
          </a:xfr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DC96106-00D5-402B-91CE-2A169FB825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570" y="2596825"/>
            <a:ext cx="4975785" cy="17742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Title Lorem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63B6FE-9629-4DA0-99DE-DEA99923DB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6348" y="4753564"/>
            <a:ext cx="4917007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B273CB4-1A3F-4D27-8F40-A7064CAC88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6348" y="5138353"/>
            <a:ext cx="4917007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Month XX, XXXX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C6233-B2C9-474E-868B-81C700025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594" y="1509310"/>
            <a:ext cx="2876588" cy="571408"/>
          </a:xfrm>
          <a:prstGeom prst="rect">
            <a:avLst/>
          </a:prstGeom>
          <a:effectLst/>
        </p:spPr>
      </p:pic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49D100B-9448-43E4-B6C2-F1A5873818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1784" y="1509492"/>
            <a:ext cx="2876588" cy="566610"/>
          </a:xfrm>
          <a:custGeom>
            <a:avLst/>
            <a:gdLst>
              <a:gd name="connsiteX0" fmla="*/ 3594827 w 10691237"/>
              <a:gd name="connsiteY0" fmla="*/ 1536669 h 2105883"/>
              <a:gd name="connsiteX1" fmla="*/ 3415757 w 10691237"/>
              <a:gd name="connsiteY1" fmla="*/ 1673543 h 2105883"/>
              <a:gd name="connsiteX2" fmla="*/ 3447856 w 10691237"/>
              <a:gd name="connsiteY2" fmla="*/ 1762316 h 2105883"/>
              <a:gd name="connsiteX3" fmla="*/ 3542344 w 10691237"/>
              <a:gd name="connsiteY3" fmla="*/ 1792701 h 2105883"/>
              <a:gd name="connsiteX4" fmla="*/ 3647119 w 10691237"/>
              <a:gd name="connsiteY4" fmla="*/ 1773079 h 2105883"/>
              <a:gd name="connsiteX5" fmla="*/ 3760943 w 10691237"/>
              <a:gd name="connsiteY5" fmla="*/ 1717929 h 2105883"/>
              <a:gd name="connsiteX6" fmla="*/ 3760943 w 10691237"/>
              <a:gd name="connsiteY6" fmla="*/ 1559338 h 2105883"/>
              <a:gd name="connsiteX7" fmla="*/ 3594827 w 10691237"/>
              <a:gd name="connsiteY7" fmla="*/ 1536669 h 2105883"/>
              <a:gd name="connsiteX8" fmla="*/ 8858151 w 10691237"/>
              <a:gd name="connsiteY8" fmla="*/ 1253872 h 2105883"/>
              <a:gd name="connsiteX9" fmla="*/ 8645934 w 10691237"/>
              <a:gd name="connsiteY9" fmla="*/ 1335120 h 2105883"/>
              <a:gd name="connsiteX10" fmla="*/ 8645934 w 10691237"/>
              <a:gd name="connsiteY10" fmla="*/ 1706500 h 2105883"/>
              <a:gd name="connsiteX11" fmla="*/ 8748233 w 10691237"/>
              <a:gd name="connsiteY11" fmla="*/ 1771651 h 2105883"/>
              <a:gd name="connsiteX12" fmla="*/ 8853008 w 10691237"/>
              <a:gd name="connsiteY12" fmla="*/ 1792701 h 2105883"/>
              <a:gd name="connsiteX13" fmla="*/ 9010933 w 10691237"/>
              <a:gd name="connsiteY13" fmla="*/ 1724883 h 2105883"/>
              <a:gd name="connsiteX14" fmla="*/ 9063986 w 10691237"/>
              <a:gd name="connsiteY14" fmla="*/ 1522572 h 2105883"/>
              <a:gd name="connsiteX15" fmla="*/ 8858151 w 10691237"/>
              <a:gd name="connsiteY15" fmla="*/ 1253872 h 2105883"/>
              <a:gd name="connsiteX16" fmla="*/ 8202546 w 10691237"/>
              <a:gd name="connsiteY16" fmla="*/ 1253872 h 2105883"/>
              <a:gd name="connsiteX17" fmla="*/ 7990520 w 10691237"/>
              <a:gd name="connsiteY17" fmla="*/ 1335120 h 2105883"/>
              <a:gd name="connsiteX18" fmla="*/ 7990520 w 10691237"/>
              <a:gd name="connsiteY18" fmla="*/ 1706500 h 2105883"/>
              <a:gd name="connsiteX19" fmla="*/ 8092627 w 10691237"/>
              <a:gd name="connsiteY19" fmla="*/ 1771651 h 2105883"/>
              <a:gd name="connsiteX20" fmla="*/ 8197402 w 10691237"/>
              <a:gd name="connsiteY20" fmla="*/ 1792701 h 2105883"/>
              <a:gd name="connsiteX21" fmla="*/ 8355327 w 10691237"/>
              <a:gd name="connsiteY21" fmla="*/ 1724883 h 2105883"/>
              <a:gd name="connsiteX22" fmla="*/ 8408381 w 10691237"/>
              <a:gd name="connsiteY22" fmla="*/ 1522572 h 2105883"/>
              <a:gd name="connsiteX23" fmla="*/ 8202546 w 10691237"/>
              <a:gd name="connsiteY23" fmla="*/ 1253872 h 2105883"/>
              <a:gd name="connsiteX24" fmla="*/ 2997802 w 10691237"/>
              <a:gd name="connsiteY24" fmla="*/ 1253872 h 2105883"/>
              <a:gd name="connsiteX25" fmla="*/ 2785585 w 10691237"/>
              <a:gd name="connsiteY25" fmla="*/ 1335120 h 2105883"/>
              <a:gd name="connsiteX26" fmla="*/ 2785585 w 10691237"/>
              <a:gd name="connsiteY26" fmla="*/ 1706500 h 2105883"/>
              <a:gd name="connsiteX27" fmla="*/ 2887883 w 10691237"/>
              <a:gd name="connsiteY27" fmla="*/ 1771651 h 2105883"/>
              <a:gd name="connsiteX28" fmla="*/ 2992658 w 10691237"/>
              <a:gd name="connsiteY28" fmla="*/ 1792701 h 2105883"/>
              <a:gd name="connsiteX29" fmla="*/ 3150583 w 10691237"/>
              <a:gd name="connsiteY29" fmla="*/ 1724883 h 2105883"/>
              <a:gd name="connsiteX30" fmla="*/ 3203637 w 10691237"/>
              <a:gd name="connsiteY30" fmla="*/ 1522572 h 2105883"/>
              <a:gd name="connsiteX31" fmla="*/ 2997802 w 10691237"/>
              <a:gd name="connsiteY31" fmla="*/ 1253872 h 2105883"/>
              <a:gd name="connsiteX32" fmla="*/ 9525377 w 10691237"/>
              <a:gd name="connsiteY32" fmla="*/ 1253777 h 2105883"/>
              <a:gd name="connsiteX33" fmla="*/ 9304302 w 10691237"/>
              <a:gd name="connsiteY33" fmla="*/ 1525144 h 2105883"/>
              <a:gd name="connsiteX34" fmla="*/ 9525377 w 10691237"/>
              <a:gd name="connsiteY34" fmla="*/ 1797750 h 2105883"/>
              <a:gd name="connsiteX35" fmla="*/ 9746452 w 10691237"/>
              <a:gd name="connsiteY35" fmla="*/ 1525144 h 2105883"/>
              <a:gd name="connsiteX36" fmla="*/ 9525377 w 10691237"/>
              <a:gd name="connsiteY36" fmla="*/ 1253777 h 2105883"/>
              <a:gd name="connsiteX37" fmla="*/ 5715187 w 10691237"/>
              <a:gd name="connsiteY37" fmla="*/ 1252633 h 2105883"/>
              <a:gd name="connsiteX38" fmla="*/ 5501731 w 10691237"/>
              <a:gd name="connsiteY38" fmla="*/ 1479519 h 2105883"/>
              <a:gd name="connsiteX39" fmla="*/ 5890256 w 10691237"/>
              <a:gd name="connsiteY39" fmla="*/ 1479519 h 2105883"/>
              <a:gd name="connsiteX40" fmla="*/ 5891685 w 10691237"/>
              <a:gd name="connsiteY40" fmla="*/ 1437704 h 2105883"/>
              <a:gd name="connsiteX41" fmla="*/ 5847012 w 10691237"/>
              <a:gd name="connsiteY41" fmla="*/ 1299592 h 2105883"/>
              <a:gd name="connsiteX42" fmla="*/ 5715187 w 10691237"/>
              <a:gd name="connsiteY42" fmla="*/ 1252633 h 2105883"/>
              <a:gd name="connsiteX43" fmla="*/ 7280907 w 10691237"/>
              <a:gd name="connsiteY43" fmla="*/ 1206818 h 2105883"/>
              <a:gd name="connsiteX44" fmla="*/ 7353964 w 10691237"/>
              <a:gd name="connsiteY44" fmla="*/ 1206818 h 2105883"/>
              <a:gd name="connsiteX45" fmla="*/ 7353964 w 10691237"/>
              <a:gd name="connsiteY45" fmla="*/ 1639253 h 2105883"/>
              <a:gd name="connsiteX46" fmla="*/ 7385872 w 10691237"/>
              <a:gd name="connsiteY46" fmla="*/ 1760316 h 2105883"/>
              <a:gd name="connsiteX47" fmla="*/ 7486742 w 10691237"/>
              <a:gd name="connsiteY47" fmla="*/ 1797654 h 2105883"/>
              <a:gd name="connsiteX48" fmla="*/ 7604280 w 10691237"/>
              <a:gd name="connsiteY48" fmla="*/ 1778699 h 2105883"/>
              <a:gd name="connsiteX49" fmla="*/ 7721819 w 10691237"/>
              <a:gd name="connsiteY49" fmla="*/ 1716501 h 2105883"/>
              <a:gd name="connsiteX50" fmla="*/ 7721819 w 10691237"/>
              <a:gd name="connsiteY50" fmla="*/ 1206818 h 2105883"/>
              <a:gd name="connsiteX51" fmla="*/ 7794876 w 10691237"/>
              <a:gd name="connsiteY51" fmla="*/ 1206818 h 2105883"/>
              <a:gd name="connsiteX52" fmla="*/ 7794876 w 10691237"/>
              <a:gd name="connsiteY52" fmla="*/ 1844612 h 2105883"/>
              <a:gd name="connsiteX53" fmla="*/ 7730868 w 10691237"/>
              <a:gd name="connsiteY53" fmla="*/ 1844612 h 2105883"/>
              <a:gd name="connsiteX54" fmla="*/ 7730868 w 10691237"/>
              <a:gd name="connsiteY54" fmla="*/ 1844707 h 2105883"/>
              <a:gd name="connsiteX55" fmla="*/ 7723248 w 10691237"/>
              <a:gd name="connsiteY55" fmla="*/ 1774889 h 2105883"/>
              <a:gd name="connsiteX56" fmla="*/ 7471502 w 10691237"/>
              <a:gd name="connsiteY56" fmla="*/ 1863662 h 2105883"/>
              <a:gd name="connsiteX57" fmla="*/ 7330246 w 10691237"/>
              <a:gd name="connsiteY57" fmla="*/ 1814227 h 2105883"/>
              <a:gd name="connsiteX58" fmla="*/ 7280907 w 10691237"/>
              <a:gd name="connsiteY58" fmla="*/ 1669638 h 2105883"/>
              <a:gd name="connsiteX59" fmla="*/ 10183746 w 10691237"/>
              <a:gd name="connsiteY59" fmla="*/ 1201960 h 2105883"/>
              <a:gd name="connsiteX60" fmla="*/ 10236038 w 10691237"/>
              <a:gd name="connsiteY60" fmla="*/ 1205675 h 2105883"/>
              <a:gd name="connsiteX61" fmla="*/ 10236038 w 10691237"/>
              <a:gd name="connsiteY61" fmla="*/ 1270349 h 2105883"/>
              <a:gd name="connsiteX62" fmla="*/ 10175934 w 10691237"/>
              <a:gd name="connsiteY62" fmla="*/ 1267873 h 2105883"/>
              <a:gd name="connsiteX63" fmla="*/ 10071732 w 10691237"/>
              <a:gd name="connsiteY63" fmla="*/ 1289304 h 2105883"/>
              <a:gd name="connsiteX64" fmla="*/ 9984196 w 10691237"/>
              <a:gd name="connsiteY64" fmla="*/ 1359123 h 2105883"/>
              <a:gd name="connsiteX65" fmla="*/ 9984196 w 10691237"/>
              <a:gd name="connsiteY65" fmla="*/ 1844707 h 2105883"/>
              <a:gd name="connsiteX66" fmla="*/ 9911425 w 10691237"/>
              <a:gd name="connsiteY66" fmla="*/ 1844707 h 2105883"/>
              <a:gd name="connsiteX67" fmla="*/ 9911425 w 10691237"/>
              <a:gd name="connsiteY67" fmla="*/ 1206913 h 2105883"/>
              <a:gd name="connsiteX68" fmla="*/ 9975434 w 10691237"/>
              <a:gd name="connsiteY68" fmla="*/ 1206913 h 2105883"/>
              <a:gd name="connsiteX69" fmla="*/ 9983053 w 10691237"/>
              <a:gd name="connsiteY69" fmla="*/ 1299591 h 2105883"/>
              <a:gd name="connsiteX70" fmla="*/ 10078208 w 10691237"/>
              <a:gd name="connsiteY70" fmla="*/ 1224058 h 2105883"/>
              <a:gd name="connsiteX71" fmla="*/ 10183746 w 10691237"/>
              <a:gd name="connsiteY71" fmla="*/ 1201960 h 2105883"/>
              <a:gd name="connsiteX72" fmla="*/ 6309546 w 10691237"/>
              <a:gd name="connsiteY72" fmla="*/ 1201960 h 2105883"/>
              <a:gd name="connsiteX73" fmla="*/ 6362029 w 10691237"/>
              <a:gd name="connsiteY73" fmla="*/ 1205675 h 2105883"/>
              <a:gd name="connsiteX74" fmla="*/ 6362029 w 10691237"/>
              <a:gd name="connsiteY74" fmla="*/ 1270349 h 2105883"/>
              <a:gd name="connsiteX75" fmla="*/ 6301927 w 10691237"/>
              <a:gd name="connsiteY75" fmla="*/ 1267873 h 2105883"/>
              <a:gd name="connsiteX76" fmla="*/ 6197723 w 10691237"/>
              <a:gd name="connsiteY76" fmla="*/ 1289304 h 2105883"/>
              <a:gd name="connsiteX77" fmla="*/ 6110093 w 10691237"/>
              <a:gd name="connsiteY77" fmla="*/ 1359123 h 2105883"/>
              <a:gd name="connsiteX78" fmla="*/ 6110093 w 10691237"/>
              <a:gd name="connsiteY78" fmla="*/ 1844707 h 2105883"/>
              <a:gd name="connsiteX79" fmla="*/ 6037227 w 10691237"/>
              <a:gd name="connsiteY79" fmla="*/ 1844707 h 2105883"/>
              <a:gd name="connsiteX80" fmla="*/ 6037227 w 10691237"/>
              <a:gd name="connsiteY80" fmla="*/ 1206913 h 2105883"/>
              <a:gd name="connsiteX81" fmla="*/ 6101235 w 10691237"/>
              <a:gd name="connsiteY81" fmla="*/ 1206913 h 2105883"/>
              <a:gd name="connsiteX82" fmla="*/ 6108855 w 10691237"/>
              <a:gd name="connsiteY82" fmla="*/ 1299591 h 2105883"/>
              <a:gd name="connsiteX83" fmla="*/ 6204105 w 10691237"/>
              <a:gd name="connsiteY83" fmla="*/ 1224058 h 2105883"/>
              <a:gd name="connsiteX84" fmla="*/ 6309546 w 10691237"/>
              <a:gd name="connsiteY84" fmla="*/ 1201960 h 2105883"/>
              <a:gd name="connsiteX85" fmla="*/ 4226144 w 10691237"/>
              <a:gd name="connsiteY85" fmla="*/ 1201960 h 2105883"/>
              <a:gd name="connsiteX86" fmla="*/ 4278436 w 10691237"/>
              <a:gd name="connsiteY86" fmla="*/ 1205675 h 2105883"/>
              <a:gd name="connsiteX87" fmla="*/ 4278436 w 10691237"/>
              <a:gd name="connsiteY87" fmla="*/ 1270349 h 2105883"/>
              <a:gd name="connsiteX88" fmla="*/ 4218333 w 10691237"/>
              <a:gd name="connsiteY88" fmla="*/ 1267873 h 2105883"/>
              <a:gd name="connsiteX89" fmla="*/ 4114130 w 10691237"/>
              <a:gd name="connsiteY89" fmla="*/ 1289304 h 2105883"/>
              <a:gd name="connsiteX90" fmla="*/ 4026595 w 10691237"/>
              <a:gd name="connsiteY90" fmla="*/ 1359123 h 2105883"/>
              <a:gd name="connsiteX91" fmla="*/ 4026595 w 10691237"/>
              <a:gd name="connsiteY91" fmla="*/ 1844707 h 2105883"/>
              <a:gd name="connsiteX92" fmla="*/ 3953824 w 10691237"/>
              <a:gd name="connsiteY92" fmla="*/ 1844707 h 2105883"/>
              <a:gd name="connsiteX93" fmla="*/ 3953824 w 10691237"/>
              <a:gd name="connsiteY93" fmla="*/ 1206913 h 2105883"/>
              <a:gd name="connsiteX94" fmla="*/ 4017832 w 10691237"/>
              <a:gd name="connsiteY94" fmla="*/ 1206913 h 2105883"/>
              <a:gd name="connsiteX95" fmla="*/ 4025452 w 10691237"/>
              <a:gd name="connsiteY95" fmla="*/ 1299591 h 2105883"/>
              <a:gd name="connsiteX96" fmla="*/ 4120702 w 10691237"/>
              <a:gd name="connsiteY96" fmla="*/ 1224058 h 2105883"/>
              <a:gd name="connsiteX97" fmla="*/ 4226144 w 10691237"/>
              <a:gd name="connsiteY97" fmla="*/ 1201960 h 2105883"/>
              <a:gd name="connsiteX98" fmla="*/ 9525377 w 10691237"/>
              <a:gd name="connsiteY98" fmla="*/ 1187959 h 2105883"/>
              <a:gd name="connsiteX99" fmla="*/ 9743976 w 10691237"/>
              <a:gd name="connsiteY99" fmla="*/ 1276732 h 2105883"/>
              <a:gd name="connsiteX100" fmla="*/ 9821986 w 10691237"/>
              <a:gd name="connsiteY100" fmla="*/ 1525239 h 2105883"/>
              <a:gd name="connsiteX101" fmla="*/ 9743976 w 10691237"/>
              <a:gd name="connsiteY101" fmla="*/ 1774318 h 2105883"/>
              <a:gd name="connsiteX102" fmla="*/ 9525377 w 10691237"/>
              <a:gd name="connsiteY102" fmla="*/ 1863758 h 2105883"/>
              <a:gd name="connsiteX103" fmla="*/ 9306779 w 10691237"/>
              <a:gd name="connsiteY103" fmla="*/ 1774318 h 2105883"/>
              <a:gd name="connsiteX104" fmla="*/ 9228959 w 10691237"/>
              <a:gd name="connsiteY104" fmla="*/ 1525239 h 2105883"/>
              <a:gd name="connsiteX105" fmla="*/ 9306779 w 10691237"/>
              <a:gd name="connsiteY105" fmla="*/ 1276732 h 2105883"/>
              <a:gd name="connsiteX106" fmla="*/ 9525377 w 10691237"/>
              <a:gd name="connsiteY106" fmla="*/ 1187959 h 2105883"/>
              <a:gd name="connsiteX107" fmla="*/ 8872248 w 10691237"/>
              <a:gd name="connsiteY107" fmla="*/ 1187959 h 2105883"/>
              <a:gd name="connsiteX108" fmla="*/ 9067797 w 10691237"/>
              <a:gd name="connsiteY108" fmla="*/ 1276160 h 2105883"/>
              <a:gd name="connsiteX109" fmla="*/ 9139425 w 10691237"/>
              <a:gd name="connsiteY109" fmla="*/ 1517714 h 2105883"/>
              <a:gd name="connsiteX110" fmla="*/ 9064082 w 10691237"/>
              <a:gd name="connsiteY110" fmla="*/ 1766222 h 2105883"/>
              <a:gd name="connsiteX111" fmla="*/ 8860914 w 10691237"/>
              <a:gd name="connsiteY111" fmla="*/ 1858710 h 2105883"/>
              <a:gd name="connsiteX112" fmla="*/ 8646029 w 10691237"/>
              <a:gd name="connsiteY112" fmla="*/ 1772508 h 2105883"/>
              <a:gd name="connsiteX113" fmla="*/ 8646029 w 10691237"/>
              <a:gd name="connsiteY113" fmla="*/ 2105883 h 2105883"/>
              <a:gd name="connsiteX114" fmla="*/ 8573068 w 10691237"/>
              <a:gd name="connsiteY114" fmla="*/ 2105883 h 2105883"/>
              <a:gd name="connsiteX115" fmla="*/ 8573068 w 10691237"/>
              <a:gd name="connsiteY115" fmla="*/ 1206914 h 2105883"/>
              <a:gd name="connsiteX116" fmla="*/ 8637076 w 10691237"/>
              <a:gd name="connsiteY116" fmla="*/ 1206914 h 2105883"/>
              <a:gd name="connsiteX117" fmla="*/ 8643458 w 10691237"/>
              <a:gd name="connsiteY117" fmla="*/ 1277970 h 2105883"/>
              <a:gd name="connsiteX118" fmla="*/ 8757948 w 10691237"/>
              <a:gd name="connsiteY118" fmla="*/ 1209581 h 2105883"/>
              <a:gd name="connsiteX119" fmla="*/ 8872248 w 10691237"/>
              <a:gd name="connsiteY119" fmla="*/ 1187959 h 2105883"/>
              <a:gd name="connsiteX120" fmla="*/ 8216548 w 10691237"/>
              <a:gd name="connsiteY120" fmla="*/ 1187959 h 2105883"/>
              <a:gd name="connsiteX121" fmla="*/ 8412096 w 10691237"/>
              <a:gd name="connsiteY121" fmla="*/ 1276160 h 2105883"/>
              <a:gd name="connsiteX122" fmla="*/ 8483724 w 10691237"/>
              <a:gd name="connsiteY122" fmla="*/ 1517714 h 2105883"/>
              <a:gd name="connsiteX123" fmla="*/ 8408381 w 10691237"/>
              <a:gd name="connsiteY123" fmla="*/ 1766222 h 2105883"/>
              <a:gd name="connsiteX124" fmla="*/ 8205213 w 10691237"/>
              <a:gd name="connsiteY124" fmla="*/ 1858710 h 2105883"/>
              <a:gd name="connsiteX125" fmla="*/ 7990520 w 10691237"/>
              <a:gd name="connsiteY125" fmla="*/ 1772508 h 2105883"/>
              <a:gd name="connsiteX126" fmla="*/ 7990520 w 10691237"/>
              <a:gd name="connsiteY126" fmla="*/ 2105883 h 2105883"/>
              <a:gd name="connsiteX127" fmla="*/ 7917367 w 10691237"/>
              <a:gd name="connsiteY127" fmla="*/ 2105883 h 2105883"/>
              <a:gd name="connsiteX128" fmla="*/ 7917367 w 10691237"/>
              <a:gd name="connsiteY128" fmla="*/ 1206914 h 2105883"/>
              <a:gd name="connsiteX129" fmla="*/ 7981375 w 10691237"/>
              <a:gd name="connsiteY129" fmla="*/ 1206914 h 2105883"/>
              <a:gd name="connsiteX130" fmla="*/ 7987757 w 10691237"/>
              <a:gd name="connsiteY130" fmla="*/ 1277970 h 2105883"/>
              <a:gd name="connsiteX131" fmla="*/ 8102248 w 10691237"/>
              <a:gd name="connsiteY131" fmla="*/ 1209581 h 2105883"/>
              <a:gd name="connsiteX132" fmla="*/ 8216548 w 10691237"/>
              <a:gd name="connsiteY132" fmla="*/ 1187959 h 2105883"/>
              <a:gd name="connsiteX133" fmla="*/ 6992014 w 10691237"/>
              <a:gd name="connsiteY133" fmla="*/ 1187959 h 2105883"/>
              <a:gd name="connsiteX134" fmla="*/ 7085454 w 10691237"/>
              <a:gd name="connsiteY134" fmla="*/ 1198151 h 2105883"/>
              <a:gd name="connsiteX135" fmla="*/ 7174799 w 10691237"/>
              <a:gd name="connsiteY135" fmla="*/ 1226059 h 2105883"/>
              <a:gd name="connsiteX136" fmla="*/ 7174799 w 10691237"/>
              <a:gd name="connsiteY136" fmla="*/ 1285495 h 2105883"/>
              <a:gd name="connsiteX137" fmla="*/ 6988299 w 10691237"/>
              <a:gd name="connsiteY137" fmla="*/ 1252634 h 2105883"/>
              <a:gd name="connsiteX138" fmla="*/ 6883524 w 10691237"/>
              <a:gd name="connsiteY138" fmla="*/ 1279780 h 2105883"/>
              <a:gd name="connsiteX139" fmla="*/ 6847710 w 10691237"/>
              <a:gd name="connsiteY139" fmla="*/ 1360362 h 2105883"/>
              <a:gd name="connsiteX140" fmla="*/ 6872665 w 10691237"/>
              <a:gd name="connsiteY140" fmla="*/ 1426941 h 2105883"/>
              <a:gd name="connsiteX141" fmla="*/ 6970487 w 10691237"/>
              <a:gd name="connsiteY141" fmla="*/ 1478186 h 2105883"/>
              <a:gd name="connsiteX142" fmla="*/ 7072786 w 10691237"/>
              <a:gd name="connsiteY142" fmla="*/ 1516190 h 2105883"/>
              <a:gd name="connsiteX143" fmla="*/ 7176798 w 10691237"/>
              <a:gd name="connsiteY143" fmla="*/ 1581532 h 2105883"/>
              <a:gd name="connsiteX144" fmla="*/ 7209470 w 10691237"/>
              <a:gd name="connsiteY144" fmla="*/ 1677258 h 2105883"/>
              <a:gd name="connsiteX145" fmla="*/ 7146224 w 10691237"/>
              <a:gd name="connsiteY145" fmla="*/ 1813466 h 2105883"/>
              <a:gd name="connsiteX146" fmla="*/ 6974297 w 10691237"/>
              <a:gd name="connsiteY146" fmla="*/ 1863663 h 2105883"/>
              <a:gd name="connsiteX147" fmla="*/ 6765795 w 10691237"/>
              <a:gd name="connsiteY147" fmla="*/ 1817943 h 2105883"/>
              <a:gd name="connsiteX148" fmla="*/ 6765795 w 10691237"/>
              <a:gd name="connsiteY148" fmla="*/ 1758316 h 2105883"/>
              <a:gd name="connsiteX149" fmla="*/ 6979250 w 10691237"/>
              <a:gd name="connsiteY149" fmla="*/ 1798893 h 2105883"/>
              <a:gd name="connsiteX150" fmla="*/ 7098217 w 10691237"/>
              <a:gd name="connsiteY150" fmla="*/ 1767841 h 2105883"/>
              <a:gd name="connsiteX151" fmla="*/ 7138984 w 10691237"/>
              <a:gd name="connsiteY151" fmla="*/ 1677354 h 2105883"/>
              <a:gd name="connsiteX152" fmla="*/ 7114029 w 10691237"/>
              <a:gd name="connsiteY152" fmla="*/ 1618965 h 2105883"/>
              <a:gd name="connsiteX153" fmla="*/ 7030304 w 10691237"/>
              <a:gd name="connsiteY153" fmla="*/ 1573436 h 2105883"/>
              <a:gd name="connsiteX154" fmla="*/ 6914195 w 10691237"/>
              <a:gd name="connsiteY154" fmla="*/ 1530383 h 2105883"/>
              <a:gd name="connsiteX155" fmla="*/ 6777320 w 10691237"/>
              <a:gd name="connsiteY155" fmla="*/ 1364172 h 2105883"/>
              <a:gd name="connsiteX156" fmla="*/ 6836756 w 10691237"/>
              <a:gd name="connsiteY156" fmla="*/ 1236727 h 2105883"/>
              <a:gd name="connsiteX157" fmla="*/ 6992014 w 10691237"/>
              <a:gd name="connsiteY157" fmla="*/ 1187959 h 2105883"/>
              <a:gd name="connsiteX158" fmla="*/ 5161689 w 10691237"/>
              <a:gd name="connsiteY158" fmla="*/ 1187959 h 2105883"/>
              <a:gd name="connsiteX159" fmla="*/ 5304279 w 10691237"/>
              <a:gd name="connsiteY159" fmla="*/ 1236727 h 2105883"/>
              <a:gd name="connsiteX160" fmla="*/ 5353523 w 10691237"/>
              <a:gd name="connsiteY160" fmla="*/ 1380650 h 2105883"/>
              <a:gd name="connsiteX161" fmla="*/ 5353523 w 10691237"/>
              <a:gd name="connsiteY161" fmla="*/ 1844708 h 2105883"/>
              <a:gd name="connsiteX162" fmla="*/ 5280657 w 10691237"/>
              <a:gd name="connsiteY162" fmla="*/ 1844708 h 2105883"/>
              <a:gd name="connsiteX163" fmla="*/ 5280657 w 10691237"/>
              <a:gd name="connsiteY163" fmla="*/ 1411034 h 2105883"/>
              <a:gd name="connsiteX164" fmla="*/ 5248748 w 10691237"/>
              <a:gd name="connsiteY164" fmla="*/ 1291210 h 2105883"/>
              <a:gd name="connsiteX165" fmla="*/ 5146450 w 10691237"/>
              <a:gd name="connsiteY165" fmla="*/ 1253872 h 2105883"/>
              <a:gd name="connsiteX166" fmla="*/ 4897180 w 10691237"/>
              <a:gd name="connsiteY166" fmla="*/ 1335120 h 2105883"/>
              <a:gd name="connsiteX167" fmla="*/ 4897180 w 10691237"/>
              <a:gd name="connsiteY167" fmla="*/ 1844803 h 2105883"/>
              <a:gd name="connsiteX168" fmla="*/ 4824314 w 10691237"/>
              <a:gd name="connsiteY168" fmla="*/ 1844803 h 2105883"/>
              <a:gd name="connsiteX169" fmla="*/ 4824314 w 10691237"/>
              <a:gd name="connsiteY169" fmla="*/ 1207009 h 2105883"/>
              <a:gd name="connsiteX170" fmla="*/ 4888322 w 10691237"/>
              <a:gd name="connsiteY170" fmla="*/ 1207009 h 2105883"/>
              <a:gd name="connsiteX171" fmla="*/ 4895942 w 10691237"/>
              <a:gd name="connsiteY171" fmla="*/ 1280637 h 2105883"/>
              <a:gd name="connsiteX172" fmla="*/ 5027673 w 10691237"/>
              <a:gd name="connsiteY172" fmla="*/ 1212057 h 2105883"/>
              <a:gd name="connsiteX173" fmla="*/ 5161689 w 10691237"/>
              <a:gd name="connsiteY173" fmla="*/ 1187959 h 2105883"/>
              <a:gd name="connsiteX174" fmla="*/ 3011899 w 10691237"/>
              <a:gd name="connsiteY174" fmla="*/ 1187959 h 2105883"/>
              <a:gd name="connsiteX175" fmla="*/ 3207638 w 10691237"/>
              <a:gd name="connsiteY175" fmla="*/ 1276160 h 2105883"/>
              <a:gd name="connsiteX176" fmla="*/ 3279075 w 10691237"/>
              <a:gd name="connsiteY176" fmla="*/ 1517714 h 2105883"/>
              <a:gd name="connsiteX177" fmla="*/ 3203732 w 10691237"/>
              <a:gd name="connsiteY177" fmla="*/ 1766222 h 2105883"/>
              <a:gd name="connsiteX178" fmla="*/ 3000374 w 10691237"/>
              <a:gd name="connsiteY178" fmla="*/ 1858710 h 2105883"/>
              <a:gd name="connsiteX179" fmla="*/ 2785681 w 10691237"/>
              <a:gd name="connsiteY179" fmla="*/ 1772508 h 2105883"/>
              <a:gd name="connsiteX180" fmla="*/ 2785681 w 10691237"/>
              <a:gd name="connsiteY180" fmla="*/ 2105883 h 2105883"/>
              <a:gd name="connsiteX181" fmla="*/ 2712909 w 10691237"/>
              <a:gd name="connsiteY181" fmla="*/ 2105883 h 2105883"/>
              <a:gd name="connsiteX182" fmla="*/ 2712909 w 10691237"/>
              <a:gd name="connsiteY182" fmla="*/ 1206914 h 2105883"/>
              <a:gd name="connsiteX183" fmla="*/ 2776726 w 10691237"/>
              <a:gd name="connsiteY183" fmla="*/ 1206914 h 2105883"/>
              <a:gd name="connsiteX184" fmla="*/ 2783108 w 10691237"/>
              <a:gd name="connsiteY184" fmla="*/ 1277970 h 2105883"/>
              <a:gd name="connsiteX185" fmla="*/ 2897599 w 10691237"/>
              <a:gd name="connsiteY185" fmla="*/ 1209581 h 2105883"/>
              <a:gd name="connsiteX186" fmla="*/ 3011899 w 10691237"/>
              <a:gd name="connsiteY186" fmla="*/ 1187959 h 2105883"/>
              <a:gd name="connsiteX187" fmla="*/ 3612638 w 10691237"/>
              <a:gd name="connsiteY187" fmla="*/ 1187863 h 2105883"/>
              <a:gd name="connsiteX188" fmla="*/ 3779421 w 10691237"/>
              <a:gd name="connsiteY188" fmla="*/ 1234821 h 2105883"/>
              <a:gd name="connsiteX189" fmla="*/ 3833714 w 10691237"/>
              <a:gd name="connsiteY189" fmla="*/ 1376744 h 2105883"/>
              <a:gd name="connsiteX190" fmla="*/ 3833714 w 10691237"/>
              <a:gd name="connsiteY190" fmla="*/ 1844707 h 2105883"/>
              <a:gd name="connsiteX191" fmla="*/ 3768563 w 10691237"/>
              <a:gd name="connsiteY191" fmla="*/ 1844707 h 2105883"/>
              <a:gd name="connsiteX192" fmla="*/ 3762181 w 10691237"/>
              <a:gd name="connsiteY192" fmla="*/ 1771079 h 2105883"/>
              <a:gd name="connsiteX193" fmla="*/ 3532247 w 10691237"/>
              <a:gd name="connsiteY193" fmla="*/ 1858614 h 2105883"/>
              <a:gd name="connsiteX194" fmla="*/ 3392137 w 10691237"/>
              <a:gd name="connsiteY194" fmla="*/ 1808607 h 2105883"/>
              <a:gd name="connsiteX195" fmla="*/ 3340416 w 10691237"/>
              <a:gd name="connsiteY195" fmla="*/ 1674686 h 2105883"/>
              <a:gd name="connsiteX196" fmla="*/ 3404233 w 10691237"/>
              <a:gd name="connsiteY196" fmla="*/ 1528953 h 2105883"/>
              <a:gd name="connsiteX197" fmla="*/ 3578158 w 10691237"/>
              <a:gd name="connsiteY197" fmla="*/ 1475804 h 2105883"/>
              <a:gd name="connsiteX198" fmla="*/ 3760943 w 10691237"/>
              <a:gd name="connsiteY198" fmla="*/ 1504950 h 2105883"/>
              <a:gd name="connsiteX199" fmla="*/ 3760943 w 10691237"/>
              <a:gd name="connsiteY199" fmla="*/ 1398365 h 2105883"/>
              <a:gd name="connsiteX200" fmla="*/ 3723890 w 10691237"/>
              <a:gd name="connsiteY200" fmla="*/ 1287494 h 2105883"/>
              <a:gd name="connsiteX201" fmla="*/ 3601018 w 10691237"/>
              <a:gd name="connsiteY201" fmla="*/ 1253871 h 2105883"/>
              <a:gd name="connsiteX202" fmla="*/ 3382516 w 10691237"/>
              <a:gd name="connsiteY202" fmla="*/ 1294448 h 2105883"/>
              <a:gd name="connsiteX203" fmla="*/ 3382516 w 10691237"/>
              <a:gd name="connsiteY203" fmla="*/ 1234821 h 2105883"/>
              <a:gd name="connsiteX204" fmla="*/ 3492433 w 10691237"/>
              <a:gd name="connsiteY204" fmla="*/ 1200531 h 2105883"/>
              <a:gd name="connsiteX205" fmla="*/ 3612638 w 10691237"/>
              <a:gd name="connsiteY205" fmla="*/ 1187863 h 2105883"/>
              <a:gd name="connsiteX206" fmla="*/ 5721664 w 10691237"/>
              <a:gd name="connsiteY206" fmla="*/ 1187768 h 2105883"/>
              <a:gd name="connsiteX207" fmla="*/ 5899971 w 10691237"/>
              <a:gd name="connsiteY207" fmla="*/ 1253681 h 2105883"/>
              <a:gd name="connsiteX208" fmla="*/ 5961979 w 10691237"/>
              <a:gd name="connsiteY208" fmla="*/ 1442562 h 2105883"/>
              <a:gd name="connsiteX209" fmla="*/ 5954359 w 10691237"/>
              <a:gd name="connsiteY209" fmla="*/ 1537717 h 2105883"/>
              <a:gd name="connsiteX210" fmla="*/ 5501731 w 10691237"/>
              <a:gd name="connsiteY210" fmla="*/ 1537717 h 2105883"/>
              <a:gd name="connsiteX211" fmla="*/ 5501731 w 10691237"/>
              <a:gd name="connsiteY211" fmla="*/ 1537812 h 2105883"/>
              <a:gd name="connsiteX212" fmla="*/ 5560596 w 10691237"/>
              <a:gd name="connsiteY212" fmla="*/ 1734217 h 2105883"/>
              <a:gd name="connsiteX213" fmla="*/ 5738237 w 10691237"/>
              <a:gd name="connsiteY213" fmla="*/ 1797654 h 2105883"/>
              <a:gd name="connsiteX214" fmla="*/ 5949025 w 10691237"/>
              <a:gd name="connsiteY214" fmla="*/ 1753172 h 2105883"/>
              <a:gd name="connsiteX215" fmla="*/ 5949025 w 10691237"/>
              <a:gd name="connsiteY215" fmla="*/ 1812799 h 2105883"/>
              <a:gd name="connsiteX216" fmla="*/ 5733094 w 10691237"/>
              <a:gd name="connsiteY216" fmla="*/ 1863567 h 2105883"/>
              <a:gd name="connsiteX217" fmla="*/ 5504398 w 10691237"/>
              <a:gd name="connsiteY217" fmla="*/ 1778032 h 2105883"/>
              <a:gd name="connsiteX218" fmla="*/ 5427627 w 10691237"/>
              <a:gd name="connsiteY218" fmla="*/ 1523810 h 2105883"/>
              <a:gd name="connsiteX219" fmla="*/ 5504875 w 10691237"/>
              <a:gd name="connsiteY219" fmla="*/ 1275970 h 2105883"/>
              <a:gd name="connsiteX220" fmla="*/ 5721664 w 10691237"/>
              <a:gd name="connsiteY220" fmla="*/ 1187768 h 2105883"/>
              <a:gd name="connsiteX221" fmla="*/ 10420156 w 10691237"/>
              <a:gd name="connsiteY221" fmla="*/ 1021842 h 2105883"/>
              <a:gd name="connsiteX222" fmla="*/ 10480260 w 10691237"/>
              <a:gd name="connsiteY222" fmla="*/ 1021842 h 2105883"/>
              <a:gd name="connsiteX223" fmla="*/ 10480260 w 10691237"/>
              <a:gd name="connsiteY223" fmla="*/ 1206817 h 2105883"/>
              <a:gd name="connsiteX224" fmla="*/ 10684666 w 10691237"/>
              <a:gd name="connsiteY224" fmla="*/ 1206817 h 2105883"/>
              <a:gd name="connsiteX225" fmla="*/ 10684666 w 10691237"/>
              <a:gd name="connsiteY225" fmla="*/ 1270254 h 2105883"/>
              <a:gd name="connsiteX226" fmla="*/ 10480260 w 10691237"/>
              <a:gd name="connsiteY226" fmla="*/ 1270254 h 2105883"/>
              <a:gd name="connsiteX227" fmla="*/ 10480260 w 10691237"/>
              <a:gd name="connsiteY227" fmla="*/ 1692307 h 2105883"/>
              <a:gd name="connsiteX228" fmla="*/ 10502643 w 10691237"/>
              <a:gd name="connsiteY228" fmla="*/ 1765935 h 2105883"/>
              <a:gd name="connsiteX229" fmla="*/ 10577414 w 10691237"/>
              <a:gd name="connsiteY229" fmla="*/ 1787366 h 2105883"/>
              <a:gd name="connsiteX230" fmla="*/ 10691237 w 10691237"/>
              <a:gd name="connsiteY230" fmla="*/ 1772222 h 2105883"/>
              <a:gd name="connsiteX231" fmla="*/ 10691237 w 10691237"/>
              <a:gd name="connsiteY231" fmla="*/ 1830705 h 2105883"/>
              <a:gd name="connsiteX232" fmla="*/ 10691143 w 10691237"/>
              <a:gd name="connsiteY232" fmla="*/ 1830705 h 2105883"/>
              <a:gd name="connsiteX233" fmla="*/ 10561888 w 10691237"/>
              <a:gd name="connsiteY233" fmla="*/ 1852327 h 2105883"/>
              <a:gd name="connsiteX234" fmla="*/ 10446827 w 10691237"/>
              <a:gd name="connsiteY234" fmla="*/ 1812322 h 2105883"/>
              <a:gd name="connsiteX235" fmla="*/ 10407298 w 10691237"/>
              <a:gd name="connsiteY235" fmla="*/ 1696307 h 2105883"/>
              <a:gd name="connsiteX236" fmla="*/ 10407298 w 10691237"/>
              <a:gd name="connsiteY236" fmla="*/ 1270349 h 2105883"/>
              <a:gd name="connsiteX237" fmla="*/ 10287283 w 10691237"/>
              <a:gd name="connsiteY237" fmla="*/ 1270349 h 2105883"/>
              <a:gd name="connsiteX238" fmla="*/ 10287283 w 10691237"/>
              <a:gd name="connsiteY238" fmla="*/ 1219676 h 2105883"/>
              <a:gd name="connsiteX239" fmla="*/ 10409870 w 10691237"/>
              <a:gd name="connsiteY239" fmla="*/ 1208246 h 2105883"/>
              <a:gd name="connsiteX240" fmla="*/ 4474175 w 10691237"/>
              <a:gd name="connsiteY240" fmla="*/ 1021842 h 2105883"/>
              <a:gd name="connsiteX241" fmla="*/ 4534277 w 10691237"/>
              <a:gd name="connsiteY241" fmla="*/ 1021842 h 2105883"/>
              <a:gd name="connsiteX242" fmla="*/ 4534277 w 10691237"/>
              <a:gd name="connsiteY242" fmla="*/ 1206817 h 2105883"/>
              <a:gd name="connsiteX243" fmla="*/ 4738874 w 10691237"/>
              <a:gd name="connsiteY243" fmla="*/ 1206817 h 2105883"/>
              <a:gd name="connsiteX244" fmla="*/ 4738874 w 10691237"/>
              <a:gd name="connsiteY244" fmla="*/ 1270254 h 2105883"/>
              <a:gd name="connsiteX245" fmla="*/ 4534277 w 10691237"/>
              <a:gd name="connsiteY245" fmla="*/ 1270254 h 2105883"/>
              <a:gd name="connsiteX246" fmla="*/ 4534277 w 10691237"/>
              <a:gd name="connsiteY246" fmla="*/ 1692307 h 2105883"/>
              <a:gd name="connsiteX247" fmla="*/ 4556661 w 10691237"/>
              <a:gd name="connsiteY247" fmla="*/ 1765935 h 2105883"/>
              <a:gd name="connsiteX248" fmla="*/ 4631432 w 10691237"/>
              <a:gd name="connsiteY248" fmla="*/ 1787366 h 2105883"/>
              <a:gd name="connsiteX249" fmla="*/ 4745066 w 10691237"/>
              <a:gd name="connsiteY249" fmla="*/ 1772222 h 2105883"/>
              <a:gd name="connsiteX250" fmla="*/ 4745066 w 10691237"/>
              <a:gd name="connsiteY250" fmla="*/ 1830705 h 2105883"/>
              <a:gd name="connsiteX251" fmla="*/ 4616002 w 10691237"/>
              <a:gd name="connsiteY251" fmla="*/ 1852327 h 2105883"/>
              <a:gd name="connsiteX252" fmla="*/ 4501130 w 10691237"/>
              <a:gd name="connsiteY252" fmla="*/ 1812322 h 2105883"/>
              <a:gd name="connsiteX253" fmla="*/ 4461411 w 10691237"/>
              <a:gd name="connsiteY253" fmla="*/ 1696307 h 2105883"/>
              <a:gd name="connsiteX254" fmla="*/ 4461411 w 10691237"/>
              <a:gd name="connsiteY254" fmla="*/ 1270349 h 2105883"/>
              <a:gd name="connsiteX255" fmla="*/ 4341396 w 10691237"/>
              <a:gd name="connsiteY255" fmla="*/ 1270349 h 2105883"/>
              <a:gd name="connsiteX256" fmla="*/ 4341396 w 10691237"/>
              <a:gd name="connsiteY256" fmla="*/ 1219676 h 2105883"/>
              <a:gd name="connsiteX257" fmla="*/ 4464078 w 10691237"/>
              <a:gd name="connsiteY257" fmla="*/ 1208246 h 2105883"/>
              <a:gd name="connsiteX258" fmla="*/ 8102247 w 10691237"/>
              <a:gd name="connsiteY258" fmla="*/ 503777 h 2105883"/>
              <a:gd name="connsiteX259" fmla="*/ 8016713 w 10691237"/>
              <a:gd name="connsiteY259" fmla="*/ 566071 h 2105883"/>
              <a:gd name="connsiteX260" fmla="*/ 7988328 w 10691237"/>
              <a:gd name="connsiteY260" fmla="*/ 653320 h 2105883"/>
              <a:gd name="connsiteX261" fmla="*/ 8028619 w 10691237"/>
              <a:gd name="connsiteY261" fmla="*/ 746951 h 2105883"/>
              <a:gd name="connsiteX262" fmla="*/ 8145110 w 10691237"/>
              <a:gd name="connsiteY262" fmla="*/ 780288 h 2105883"/>
              <a:gd name="connsiteX263" fmla="*/ 8301129 w 10691237"/>
              <a:gd name="connsiteY263" fmla="*/ 733139 h 2105883"/>
              <a:gd name="connsiteX264" fmla="*/ 2425922 w 10691237"/>
              <a:gd name="connsiteY264" fmla="*/ 232125 h 2105883"/>
              <a:gd name="connsiteX265" fmla="*/ 2204846 w 10691237"/>
              <a:gd name="connsiteY265" fmla="*/ 503302 h 2105883"/>
              <a:gd name="connsiteX266" fmla="*/ 2425922 w 10691237"/>
              <a:gd name="connsiteY266" fmla="*/ 775908 h 2105883"/>
              <a:gd name="connsiteX267" fmla="*/ 2646996 w 10691237"/>
              <a:gd name="connsiteY267" fmla="*/ 503302 h 2105883"/>
              <a:gd name="connsiteX268" fmla="*/ 2425922 w 10691237"/>
              <a:gd name="connsiteY268" fmla="*/ 232125 h 2105883"/>
              <a:gd name="connsiteX269" fmla="*/ 4105367 w 10691237"/>
              <a:gd name="connsiteY269" fmla="*/ 230696 h 2105883"/>
              <a:gd name="connsiteX270" fmla="*/ 3891911 w 10691237"/>
              <a:gd name="connsiteY270" fmla="*/ 457677 h 2105883"/>
              <a:gd name="connsiteX271" fmla="*/ 4280531 w 10691237"/>
              <a:gd name="connsiteY271" fmla="*/ 457677 h 2105883"/>
              <a:gd name="connsiteX272" fmla="*/ 4281770 w 10691237"/>
              <a:gd name="connsiteY272" fmla="*/ 415862 h 2105883"/>
              <a:gd name="connsiteX273" fmla="*/ 4237097 w 10691237"/>
              <a:gd name="connsiteY273" fmla="*/ 277654 h 2105883"/>
              <a:gd name="connsiteX274" fmla="*/ 4105367 w 10691237"/>
              <a:gd name="connsiteY274" fmla="*/ 230696 h 2105883"/>
              <a:gd name="connsiteX275" fmla="*/ 8165112 w 10691237"/>
              <a:gd name="connsiteY275" fmla="*/ 202692 h 2105883"/>
              <a:gd name="connsiteX276" fmla="*/ 8079006 w 10691237"/>
              <a:gd name="connsiteY276" fmla="*/ 228029 h 2105883"/>
              <a:gd name="connsiteX277" fmla="*/ 8048621 w 10691237"/>
              <a:gd name="connsiteY277" fmla="*/ 297561 h 2105883"/>
              <a:gd name="connsiteX278" fmla="*/ 8062528 w 10691237"/>
              <a:gd name="connsiteY278" fmla="*/ 350615 h 2105883"/>
              <a:gd name="connsiteX279" fmla="*/ 8128250 w 10691237"/>
              <a:gd name="connsiteY279" fmla="*/ 435293 h 2105883"/>
              <a:gd name="connsiteX280" fmla="*/ 8171875 w 10691237"/>
              <a:gd name="connsiteY280" fmla="*/ 412909 h 2105883"/>
              <a:gd name="connsiteX281" fmla="*/ 8247408 w 10691237"/>
              <a:gd name="connsiteY281" fmla="*/ 354044 h 2105883"/>
              <a:gd name="connsiteX282" fmla="*/ 8273126 w 10691237"/>
              <a:gd name="connsiteY282" fmla="*/ 286131 h 2105883"/>
              <a:gd name="connsiteX283" fmla="*/ 8244170 w 10691237"/>
              <a:gd name="connsiteY283" fmla="*/ 225743 h 2105883"/>
              <a:gd name="connsiteX284" fmla="*/ 8165112 w 10691237"/>
              <a:gd name="connsiteY284" fmla="*/ 202692 h 2105883"/>
              <a:gd name="connsiteX285" fmla="*/ 6018844 w 10691237"/>
              <a:gd name="connsiteY285" fmla="*/ 185167 h 2105883"/>
              <a:gd name="connsiteX286" fmla="*/ 6091520 w 10691237"/>
              <a:gd name="connsiteY286" fmla="*/ 185167 h 2105883"/>
              <a:gd name="connsiteX287" fmla="*/ 6091520 w 10691237"/>
              <a:gd name="connsiteY287" fmla="*/ 617412 h 2105883"/>
              <a:gd name="connsiteX288" fmla="*/ 6123619 w 10691237"/>
              <a:gd name="connsiteY288" fmla="*/ 738474 h 2105883"/>
              <a:gd name="connsiteX289" fmla="*/ 6224488 w 10691237"/>
              <a:gd name="connsiteY289" fmla="*/ 775812 h 2105883"/>
              <a:gd name="connsiteX290" fmla="*/ 6342027 w 10691237"/>
              <a:gd name="connsiteY290" fmla="*/ 756762 h 2105883"/>
              <a:gd name="connsiteX291" fmla="*/ 6459756 w 10691237"/>
              <a:gd name="connsiteY291" fmla="*/ 694659 h 2105883"/>
              <a:gd name="connsiteX292" fmla="*/ 6459756 w 10691237"/>
              <a:gd name="connsiteY292" fmla="*/ 185167 h 2105883"/>
              <a:gd name="connsiteX293" fmla="*/ 6532432 w 10691237"/>
              <a:gd name="connsiteY293" fmla="*/ 185167 h 2105883"/>
              <a:gd name="connsiteX294" fmla="*/ 6532432 w 10691237"/>
              <a:gd name="connsiteY294" fmla="*/ 822866 h 2105883"/>
              <a:gd name="connsiteX295" fmla="*/ 6468710 w 10691237"/>
              <a:gd name="connsiteY295" fmla="*/ 822866 h 2105883"/>
              <a:gd name="connsiteX296" fmla="*/ 6461090 w 10691237"/>
              <a:gd name="connsiteY296" fmla="*/ 753048 h 2105883"/>
              <a:gd name="connsiteX297" fmla="*/ 6209344 w 10691237"/>
              <a:gd name="connsiteY297" fmla="*/ 841821 h 2105883"/>
              <a:gd name="connsiteX298" fmla="*/ 6068088 w 10691237"/>
              <a:gd name="connsiteY298" fmla="*/ 792386 h 2105883"/>
              <a:gd name="connsiteX299" fmla="*/ 6018844 w 10691237"/>
              <a:gd name="connsiteY299" fmla="*/ 647796 h 2105883"/>
              <a:gd name="connsiteX300" fmla="*/ 553402 w 10691237"/>
              <a:gd name="connsiteY300" fmla="*/ 185167 h 2105883"/>
              <a:gd name="connsiteX301" fmla="*/ 626268 w 10691237"/>
              <a:gd name="connsiteY301" fmla="*/ 185167 h 2105883"/>
              <a:gd name="connsiteX302" fmla="*/ 626268 w 10691237"/>
              <a:gd name="connsiteY302" fmla="*/ 617412 h 2105883"/>
              <a:gd name="connsiteX303" fmla="*/ 658177 w 10691237"/>
              <a:gd name="connsiteY303" fmla="*/ 738474 h 2105883"/>
              <a:gd name="connsiteX304" fmla="*/ 759237 w 10691237"/>
              <a:gd name="connsiteY304" fmla="*/ 775812 h 2105883"/>
              <a:gd name="connsiteX305" fmla="*/ 876776 w 10691237"/>
              <a:gd name="connsiteY305" fmla="*/ 756762 h 2105883"/>
              <a:gd name="connsiteX306" fmla="*/ 994314 w 10691237"/>
              <a:gd name="connsiteY306" fmla="*/ 694659 h 2105883"/>
              <a:gd name="connsiteX307" fmla="*/ 994314 w 10691237"/>
              <a:gd name="connsiteY307" fmla="*/ 185167 h 2105883"/>
              <a:gd name="connsiteX308" fmla="*/ 1067181 w 10691237"/>
              <a:gd name="connsiteY308" fmla="*/ 185167 h 2105883"/>
              <a:gd name="connsiteX309" fmla="*/ 1067181 w 10691237"/>
              <a:gd name="connsiteY309" fmla="*/ 822866 h 2105883"/>
              <a:gd name="connsiteX310" fmla="*/ 1003268 w 10691237"/>
              <a:gd name="connsiteY310" fmla="*/ 822866 h 2105883"/>
              <a:gd name="connsiteX311" fmla="*/ 995648 w 10691237"/>
              <a:gd name="connsiteY311" fmla="*/ 753048 h 2105883"/>
              <a:gd name="connsiteX312" fmla="*/ 743902 w 10691237"/>
              <a:gd name="connsiteY312" fmla="*/ 841821 h 2105883"/>
              <a:gd name="connsiteX313" fmla="*/ 602646 w 10691237"/>
              <a:gd name="connsiteY313" fmla="*/ 792386 h 2105883"/>
              <a:gd name="connsiteX314" fmla="*/ 553402 w 10691237"/>
              <a:gd name="connsiteY314" fmla="*/ 647796 h 2105883"/>
              <a:gd name="connsiteX315" fmla="*/ 5878160 w 10691237"/>
              <a:gd name="connsiteY315" fmla="*/ 180118 h 2105883"/>
              <a:gd name="connsiteX316" fmla="*/ 5930643 w 10691237"/>
              <a:gd name="connsiteY316" fmla="*/ 184023 h 2105883"/>
              <a:gd name="connsiteX317" fmla="*/ 5930643 w 10691237"/>
              <a:gd name="connsiteY317" fmla="*/ 248603 h 2105883"/>
              <a:gd name="connsiteX318" fmla="*/ 5870730 w 10691237"/>
              <a:gd name="connsiteY318" fmla="*/ 246126 h 2105883"/>
              <a:gd name="connsiteX319" fmla="*/ 5766432 w 10691237"/>
              <a:gd name="connsiteY319" fmla="*/ 267558 h 2105883"/>
              <a:gd name="connsiteX320" fmla="*/ 5678897 w 10691237"/>
              <a:gd name="connsiteY320" fmla="*/ 337376 h 2105883"/>
              <a:gd name="connsiteX321" fmla="*/ 5678897 w 10691237"/>
              <a:gd name="connsiteY321" fmla="*/ 822960 h 2105883"/>
              <a:gd name="connsiteX322" fmla="*/ 5605935 w 10691237"/>
              <a:gd name="connsiteY322" fmla="*/ 822960 h 2105883"/>
              <a:gd name="connsiteX323" fmla="*/ 5605935 w 10691237"/>
              <a:gd name="connsiteY323" fmla="*/ 822865 h 2105883"/>
              <a:gd name="connsiteX324" fmla="*/ 5605935 w 10691237"/>
              <a:gd name="connsiteY324" fmla="*/ 185166 h 2105883"/>
              <a:gd name="connsiteX325" fmla="*/ 5669943 w 10691237"/>
              <a:gd name="connsiteY325" fmla="*/ 185166 h 2105883"/>
              <a:gd name="connsiteX326" fmla="*/ 5677563 w 10691237"/>
              <a:gd name="connsiteY326" fmla="*/ 277654 h 2105883"/>
              <a:gd name="connsiteX327" fmla="*/ 5772718 w 10691237"/>
              <a:gd name="connsiteY327" fmla="*/ 202311 h 2105883"/>
              <a:gd name="connsiteX328" fmla="*/ 5878160 w 10691237"/>
              <a:gd name="connsiteY328" fmla="*/ 180118 h 2105883"/>
              <a:gd name="connsiteX329" fmla="*/ 4711252 w 10691237"/>
              <a:gd name="connsiteY329" fmla="*/ 180118 h 2105883"/>
              <a:gd name="connsiteX330" fmla="*/ 4763735 w 10691237"/>
              <a:gd name="connsiteY330" fmla="*/ 184023 h 2105883"/>
              <a:gd name="connsiteX331" fmla="*/ 4763735 w 10691237"/>
              <a:gd name="connsiteY331" fmla="*/ 248603 h 2105883"/>
              <a:gd name="connsiteX332" fmla="*/ 4703632 w 10691237"/>
              <a:gd name="connsiteY332" fmla="*/ 246126 h 2105883"/>
              <a:gd name="connsiteX333" fmla="*/ 4599333 w 10691237"/>
              <a:gd name="connsiteY333" fmla="*/ 267558 h 2105883"/>
              <a:gd name="connsiteX334" fmla="*/ 4511989 w 10691237"/>
              <a:gd name="connsiteY334" fmla="*/ 337376 h 2105883"/>
              <a:gd name="connsiteX335" fmla="*/ 4511989 w 10691237"/>
              <a:gd name="connsiteY335" fmla="*/ 822960 h 2105883"/>
              <a:gd name="connsiteX336" fmla="*/ 4438932 w 10691237"/>
              <a:gd name="connsiteY336" fmla="*/ 822960 h 2105883"/>
              <a:gd name="connsiteX337" fmla="*/ 4438932 w 10691237"/>
              <a:gd name="connsiteY337" fmla="*/ 822865 h 2105883"/>
              <a:gd name="connsiteX338" fmla="*/ 4438932 w 10691237"/>
              <a:gd name="connsiteY338" fmla="*/ 185166 h 2105883"/>
              <a:gd name="connsiteX339" fmla="*/ 4502940 w 10691237"/>
              <a:gd name="connsiteY339" fmla="*/ 185166 h 2105883"/>
              <a:gd name="connsiteX340" fmla="*/ 4510560 w 10691237"/>
              <a:gd name="connsiteY340" fmla="*/ 277654 h 2105883"/>
              <a:gd name="connsiteX341" fmla="*/ 4605810 w 10691237"/>
              <a:gd name="connsiteY341" fmla="*/ 202311 h 2105883"/>
              <a:gd name="connsiteX342" fmla="*/ 4711252 w 10691237"/>
              <a:gd name="connsiteY342" fmla="*/ 180118 h 2105883"/>
              <a:gd name="connsiteX343" fmla="*/ 304038 w 10691237"/>
              <a:gd name="connsiteY343" fmla="*/ 171260 h 2105883"/>
              <a:gd name="connsiteX344" fmla="*/ 453676 w 10691237"/>
              <a:gd name="connsiteY344" fmla="*/ 201645 h 2105883"/>
              <a:gd name="connsiteX345" fmla="*/ 453676 w 10691237"/>
              <a:gd name="connsiteY345" fmla="*/ 261081 h 2105883"/>
              <a:gd name="connsiteX346" fmla="*/ 307943 w 10691237"/>
              <a:gd name="connsiteY346" fmla="*/ 238411 h 2105883"/>
              <a:gd name="connsiteX347" fmla="*/ 132111 w 10691237"/>
              <a:gd name="connsiteY347" fmla="*/ 299848 h 2105883"/>
              <a:gd name="connsiteX348" fmla="*/ 77724 w 10691237"/>
              <a:gd name="connsiteY348" fmla="*/ 496920 h 2105883"/>
              <a:gd name="connsiteX349" fmla="*/ 77724 w 10691237"/>
              <a:gd name="connsiteY349" fmla="*/ 512255 h 2105883"/>
              <a:gd name="connsiteX350" fmla="*/ 132874 w 10691237"/>
              <a:gd name="connsiteY350" fmla="*/ 706851 h 2105883"/>
              <a:gd name="connsiteX351" fmla="*/ 305372 w 10691237"/>
              <a:gd name="connsiteY351" fmla="*/ 769525 h 2105883"/>
              <a:gd name="connsiteX352" fmla="*/ 461200 w 10691237"/>
              <a:gd name="connsiteY352" fmla="*/ 741712 h 2105883"/>
              <a:gd name="connsiteX353" fmla="*/ 461200 w 10691237"/>
              <a:gd name="connsiteY353" fmla="*/ 801244 h 2105883"/>
              <a:gd name="connsiteX354" fmla="*/ 461391 w 10691237"/>
              <a:gd name="connsiteY354" fmla="*/ 801244 h 2105883"/>
              <a:gd name="connsiteX355" fmla="*/ 301657 w 10691237"/>
              <a:gd name="connsiteY355" fmla="*/ 836772 h 2105883"/>
              <a:gd name="connsiteX356" fmla="*/ 76676 w 10691237"/>
              <a:gd name="connsiteY356" fmla="*/ 752476 h 2105883"/>
              <a:gd name="connsiteX357" fmla="*/ 0 w 10691237"/>
              <a:gd name="connsiteY357" fmla="*/ 504635 h 2105883"/>
              <a:gd name="connsiteX358" fmla="*/ 77819 w 10691237"/>
              <a:gd name="connsiteY358" fmla="*/ 256794 h 2105883"/>
              <a:gd name="connsiteX359" fmla="*/ 304038 w 10691237"/>
              <a:gd name="connsiteY359" fmla="*/ 171260 h 2105883"/>
              <a:gd name="connsiteX360" fmla="*/ 4111748 w 10691237"/>
              <a:gd name="connsiteY360" fmla="*/ 166307 h 2105883"/>
              <a:gd name="connsiteX361" fmla="*/ 4290056 w 10691237"/>
              <a:gd name="connsiteY361" fmla="*/ 232220 h 2105883"/>
              <a:gd name="connsiteX362" fmla="*/ 4352160 w 10691237"/>
              <a:gd name="connsiteY362" fmla="*/ 421101 h 2105883"/>
              <a:gd name="connsiteX363" fmla="*/ 4344349 w 10691237"/>
              <a:gd name="connsiteY363" fmla="*/ 516065 h 2105883"/>
              <a:gd name="connsiteX364" fmla="*/ 3891918 w 10691237"/>
              <a:gd name="connsiteY364" fmla="*/ 516065 h 2105883"/>
              <a:gd name="connsiteX365" fmla="*/ 3891911 w 10691237"/>
              <a:gd name="connsiteY365" fmla="*/ 515970 h 2105883"/>
              <a:gd name="connsiteX366" fmla="*/ 3891911 w 10691237"/>
              <a:gd name="connsiteY366" fmla="*/ 516065 h 2105883"/>
              <a:gd name="connsiteX367" fmla="*/ 3891918 w 10691237"/>
              <a:gd name="connsiteY367" fmla="*/ 516065 h 2105883"/>
              <a:gd name="connsiteX368" fmla="*/ 3896126 w 10691237"/>
              <a:gd name="connsiteY368" fmla="*/ 578192 h 2105883"/>
              <a:gd name="connsiteX369" fmla="*/ 3950776 w 10691237"/>
              <a:gd name="connsiteY369" fmla="*/ 712566 h 2105883"/>
              <a:gd name="connsiteX370" fmla="*/ 4128417 w 10691237"/>
              <a:gd name="connsiteY370" fmla="*/ 775907 h 2105883"/>
              <a:gd name="connsiteX371" fmla="*/ 4339205 w 10691237"/>
              <a:gd name="connsiteY371" fmla="*/ 731616 h 2105883"/>
              <a:gd name="connsiteX372" fmla="*/ 4339205 w 10691237"/>
              <a:gd name="connsiteY372" fmla="*/ 791242 h 2105883"/>
              <a:gd name="connsiteX373" fmla="*/ 4123274 w 10691237"/>
              <a:gd name="connsiteY373" fmla="*/ 841915 h 2105883"/>
              <a:gd name="connsiteX374" fmla="*/ 3894578 w 10691237"/>
              <a:gd name="connsiteY374" fmla="*/ 756381 h 2105883"/>
              <a:gd name="connsiteX375" fmla="*/ 3817807 w 10691237"/>
              <a:gd name="connsiteY375" fmla="*/ 502159 h 2105883"/>
              <a:gd name="connsiteX376" fmla="*/ 3895150 w 10691237"/>
              <a:gd name="connsiteY376" fmla="*/ 254318 h 2105883"/>
              <a:gd name="connsiteX377" fmla="*/ 4111748 w 10691237"/>
              <a:gd name="connsiteY377" fmla="*/ 166307 h 2105883"/>
              <a:gd name="connsiteX378" fmla="*/ 6849519 w 10691237"/>
              <a:gd name="connsiteY378" fmla="*/ 166212 h 2105883"/>
              <a:gd name="connsiteX379" fmla="*/ 6942769 w 10691237"/>
              <a:gd name="connsiteY379" fmla="*/ 176213 h 2105883"/>
              <a:gd name="connsiteX380" fmla="*/ 7032304 w 10691237"/>
              <a:gd name="connsiteY380" fmla="*/ 204217 h 2105883"/>
              <a:gd name="connsiteX381" fmla="*/ 7032304 w 10691237"/>
              <a:gd name="connsiteY381" fmla="*/ 263843 h 2105883"/>
              <a:gd name="connsiteX382" fmla="*/ 6845614 w 10691237"/>
              <a:gd name="connsiteY382" fmla="*/ 230791 h 2105883"/>
              <a:gd name="connsiteX383" fmla="*/ 6740934 w 10691237"/>
              <a:gd name="connsiteY383" fmla="*/ 258128 h 2105883"/>
              <a:gd name="connsiteX384" fmla="*/ 6704930 w 10691237"/>
              <a:gd name="connsiteY384" fmla="*/ 338614 h 2105883"/>
              <a:gd name="connsiteX385" fmla="*/ 6729980 w 10691237"/>
              <a:gd name="connsiteY385" fmla="*/ 405194 h 2105883"/>
              <a:gd name="connsiteX386" fmla="*/ 6827802 w 10691237"/>
              <a:gd name="connsiteY386" fmla="*/ 456629 h 2105883"/>
              <a:gd name="connsiteX387" fmla="*/ 6929910 w 10691237"/>
              <a:gd name="connsiteY387" fmla="*/ 494634 h 2105883"/>
              <a:gd name="connsiteX388" fmla="*/ 7034114 w 10691237"/>
              <a:gd name="connsiteY388" fmla="*/ 559976 h 2105883"/>
              <a:gd name="connsiteX389" fmla="*/ 7066784 w 10691237"/>
              <a:gd name="connsiteY389" fmla="*/ 655607 h 2105883"/>
              <a:gd name="connsiteX390" fmla="*/ 7003443 w 10691237"/>
              <a:gd name="connsiteY390" fmla="*/ 792005 h 2105883"/>
              <a:gd name="connsiteX391" fmla="*/ 6831517 w 10691237"/>
              <a:gd name="connsiteY391" fmla="*/ 842011 h 2105883"/>
              <a:gd name="connsiteX392" fmla="*/ 6623205 w 10691237"/>
              <a:gd name="connsiteY392" fmla="*/ 796481 h 2105883"/>
              <a:gd name="connsiteX393" fmla="*/ 6623205 w 10691237"/>
              <a:gd name="connsiteY393" fmla="*/ 736855 h 2105883"/>
              <a:gd name="connsiteX394" fmla="*/ 6836661 w 10691237"/>
              <a:gd name="connsiteY394" fmla="*/ 777336 h 2105883"/>
              <a:gd name="connsiteX395" fmla="*/ 6955437 w 10691237"/>
              <a:gd name="connsiteY395" fmla="*/ 746285 h 2105883"/>
              <a:gd name="connsiteX396" fmla="*/ 6996585 w 10691237"/>
              <a:gd name="connsiteY396" fmla="*/ 655416 h 2105883"/>
              <a:gd name="connsiteX397" fmla="*/ 6971630 w 10691237"/>
              <a:gd name="connsiteY397" fmla="*/ 597218 h 2105883"/>
              <a:gd name="connsiteX398" fmla="*/ 6888000 w 10691237"/>
              <a:gd name="connsiteY398" fmla="*/ 551498 h 2105883"/>
              <a:gd name="connsiteX399" fmla="*/ 6771509 w 10691237"/>
              <a:gd name="connsiteY399" fmla="*/ 508445 h 2105883"/>
              <a:gd name="connsiteX400" fmla="*/ 6634826 w 10691237"/>
              <a:gd name="connsiteY400" fmla="*/ 342425 h 2105883"/>
              <a:gd name="connsiteX401" fmla="*/ 6694262 w 10691237"/>
              <a:gd name="connsiteY401" fmla="*/ 214980 h 2105883"/>
              <a:gd name="connsiteX402" fmla="*/ 6849519 w 10691237"/>
              <a:gd name="connsiteY402" fmla="*/ 166212 h 2105883"/>
              <a:gd name="connsiteX403" fmla="*/ 3127722 w 10691237"/>
              <a:gd name="connsiteY403" fmla="*/ 166212 h 2105883"/>
              <a:gd name="connsiteX404" fmla="*/ 3288886 w 10691237"/>
              <a:gd name="connsiteY404" fmla="*/ 263843 h 2105883"/>
              <a:gd name="connsiteX405" fmla="*/ 3416521 w 10691237"/>
              <a:gd name="connsiteY405" fmla="*/ 191548 h 2105883"/>
              <a:gd name="connsiteX406" fmla="*/ 3550916 w 10691237"/>
              <a:gd name="connsiteY406" fmla="*/ 166212 h 2105883"/>
              <a:gd name="connsiteX407" fmla="*/ 3684933 w 10691237"/>
              <a:gd name="connsiteY407" fmla="*/ 215647 h 2105883"/>
              <a:gd name="connsiteX408" fmla="*/ 3731034 w 10691237"/>
              <a:gd name="connsiteY408" fmla="*/ 358998 h 2105883"/>
              <a:gd name="connsiteX409" fmla="*/ 3731034 w 10691237"/>
              <a:gd name="connsiteY409" fmla="*/ 822961 h 2105883"/>
              <a:gd name="connsiteX410" fmla="*/ 3658072 w 10691237"/>
              <a:gd name="connsiteY410" fmla="*/ 822961 h 2105883"/>
              <a:gd name="connsiteX411" fmla="*/ 3658072 w 10691237"/>
              <a:gd name="connsiteY411" fmla="*/ 822866 h 2105883"/>
              <a:gd name="connsiteX412" fmla="*/ 3658072 w 10691237"/>
              <a:gd name="connsiteY412" fmla="*/ 389287 h 2105883"/>
              <a:gd name="connsiteX413" fmla="*/ 3628640 w 10691237"/>
              <a:gd name="connsiteY413" fmla="*/ 269463 h 2105883"/>
              <a:gd name="connsiteX414" fmla="*/ 3535391 w 10691237"/>
              <a:gd name="connsiteY414" fmla="*/ 232125 h 2105883"/>
              <a:gd name="connsiteX415" fmla="*/ 3304030 w 10691237"/>
              <a:gd name="connsiteY415" fmla="*/ 311945 h 2105883"/>
              <a:gd name="connsiteX416" fmla="*/ 3307935 w 10691237"/>
              <a:gd name="connsiteY416" fmla="*/ 371571 h 2105883"/>
              <a:gd name="connsiteX417" fmla="*/ 3307935 w 10691237"/>
              <a:gd name="connsiteY417" fmla="*/ 822866 h 2105883"/>
              <a:gd name="connsiteX418" fmla="*/ 3235070 w 10691237"/>
              <a:gd name="connsiteY418" fmla="*/ 822866 h 2105883"/>
              <a:gd name="connsiteX419" fmla="*/ 3235070 w 10691237"/>
              <a:gd name="connsiteY419" fmla="*/ 389287 h 2105883"/>
              <a:gd name="connsiteX420" fmla="*/ 3205638 w 10691237"/>
              <a:gd name="connsiteY420" fmla="*/ 269463 h 2105883"/>
              <a:gd name="connsiteX421" fmla="*/ 3112387 w 10691237"/>
              <a:gd name="connsiteY421" fmla="*/ 232125 h 2105883"/>
              <a:gd name="connsiteX422" fmla="*/ 2884931 w 10691237"/>
              <a:gd name="connsiteY422" fmla="*/ 309373 h 2105883"/>
              <a:gd name="connsiteX423" fmla="*/ 2884931 w 10691237"/>
              <a:gd name="connsiteY423" fmla="*/ 822866 h 2105883"/>
              <a:gd name="connsiteX424" fmla="*/ 2812065 w 10691237"/>
              <a:gd name="connsiteY424" fmla="*/ 822866 h 2105883"/>
              <a:gd name="connsiteX425" fmla="*/ 2812065 w 10691237"/>
              <a:gd name="connsiteY425" fmla="*/ 185167 h 2105883"/>
              <a:gd name="connsiteX426" fmla="*/ 2875881 w 10691237"/>
              <a:gd name="connsiteY426" fmla="*/ 185167 h 2105883"/>
              <a:gd name="connsiteX427" fmla="*/ 2883693 w 10691237"/>
              <a:gd name="connsiteY427" fmla="*/ 254794 h 2105883"/>
              <a:gd name="connsiteX428" fmla="*/ 3004374 w 10691237"/>
              <a:gd name="connsiteY428" fmla="*/ 188881 h 2105883"/>
              <a:gd name="connsiteX429" fmla="*/ 3127722 w 10691237"/>
              <a:gd name="connsiteY429" fmla="*/ 166212 h 2105883"/>
              <a:gd name="connsiteX430" fmla="*/ 1379028 w 10691237"/>
              <a:gd name="connsiteY430" fmla="*/ 166212 h 2105883"/>
              <a:gd name="connsiteX431" fmla="*/ 1472278 w 10691237"/>
              <a:gd name="connsiteY431" fmla="*/ 176213 h 2105883"/>
              <a:gd name="connsiteX432" fmla="*/ 1561813 w 10691237"/>
              <a:gd name="connsiteY432" fmla="*/ 204217 h 2105883"/>
              <a:gd name="connsiteX433" fmla="*/ 1561813 w 10691237"/>
              <a:gd name="connsiteY433" fmla="*/ 263843 h 2105883"/>
              <a:gd name="connsiteX434" fmla="*/ 1375123 w 10691237"/>
              <a:gd name="connsiteY434" fmla="*/ 230791 h 2105883"/>
              <a:gd name="connsiteX435" fmla="*/ 1270349 w 10691237"/>
              <a:gd name="connsiteY435" fmla="*/ 258128 h 2105883"/>
              <a:gd name="connsiteX436" fmla="*/ 1234535 w 10691237"/>
              <a:gd name="connsiteY436" fmla="*/ 338614 h 2105883"/>
              <a:gd name="connsiteX437" fmla="*/ 1259491 w 10691237"/>
              <a:gd name="connsiteY437" fmla="*/ 405194 h 2105883"/>
              <a:gd name="connsiteX438" fmla="*/ 1357312 w 10691237"/>
              <a:gd name="connsiteY438" fmla="*/ 456629 h 2105883"/>
              <a:gd name="connsiteX439" fmla="*/ 1459610 w 10691237"/>
              <a:gd name="connsiteY439" fmla="*/ 494634 h 2105883"/>
              <a:gd name="connsiteX440" fmla="*/ 1563813 w 10691237"/>
              <a:gd name="connsiteY440" fmla="*/ 559976 h 2105883"/>
              <a:gd name="connsiteX441" fmla="*/ 1596389 w 10691237"/>
              <a:gd name="connsiteY441" fmla="*/ 655607 h 2105883"/>
              <a:gd name="connsiteX442" fmla="*/ 1533144 w 10691237"/>
              <a:gd name="connsiteY442" fmla="*/ 792005 h 2105883"/>
              <a:gd name="connsiteX443" fmla="*/ 1361218 w 10691237"/>
              <a:gd name="connsiteY443" fmla="*/ 842011 h 2105883"/>
              <a:gd name="connsiteX444" fmla="*/ 1152905 w 10691237"/>
              <a:gd name="connsiteY444" fmla="*/ 796481 h 2105883"/>
              <a:gd name="connsiteX445" fmla="*/ 1152905 w 10691237"/>
              <a:gd name="connsiteY445" fmla="*/ 736855 h 2105883"/>
              <a:gd name="connsiteX446" fmla="*/ 1366361 w 10691237"/>
              <a:gd name="connsiteY446" fmla="*/ 777336 h 2105883"/>
              <a:gd name="connsiteX447" fmla="*/ 1485137 w 10691237"/>
              <a:gd name="connsiteY447" fmla="*/ 746285 h 2105883"/>
              <a:gd name="connsiteX448" fmla="*/ 1526095 w 10691237"/>
              <a:gd name="connsiteY448" fmla="*/ 655416 h 2105883"/>
              <a:gd name="connsiteX449" fmla="*/ 1501139 w 10691237"/>
              <a:gd name="connsiteY449" fmla="*/ 597218 h 2105883"/>
              <a:gd name="connsiteX450" fmla="*/ 1417415 w 10691237"/>
              <a:gd name="connsiteY450" fmla="*/ 551498 h 2105883"/>
              <a:gd name="connsiteX451" fmla="*/ 1301115 w 10691237"/>
              <a:gd name="connsiteY451" fmla="*/ 508445 h 2105883"/>
              <a:gd name="connsiteX452" fmla="*/ 1164241 w 10691237"/>
              <a:gd name="connsiteY452" fmla="*/ 342425 h 2105883"/>
              <a:gd name="connsiteX453" fmla="*/ 1223677 w 10691237"/>
              <a:gd name="connsiteY453" fmla="*/ 214980 h 2105883"/>
              <a:gd name="connsiteX454" fmla="*/ 1379028 w 10691237"/>
              <a:gd name="connsiteY454" fmla="*/ 166212 h 2105883"/>
              <a:gd name="connsiteX455" fmla="*/ 2425922 w 10691237"/>
              <a:gd name="connsiteY455" fmla="*/ 166117 h 2105883"/>
              <a:gd name="connsiteX456" fmla="*/ 2644521 w 10691237"/>
              <a:gd name="connsiteY456" fmla="*/ 254795 h 2105883"/>
              <a:gd name="connsiteX457" fmla="*/ 2722339 w 10691237"/>
              <a:gd name="connsiteY457" fmla="*/ 503302 h 2105883"/>
              <a:gd name="connsiteX458" fmla="*/ 2644521 w 10691237"/>
              <a:gd name="connsiteY458" fmla="*/ 752381 h 2105883"/>
              <a:gd name="connsiteX459" fmla="*/ 2425922 w 10691237"/>
              <a:gd name="connsiteY459" fmla="*/ 841821 h 2105883"/>
              <a:gd name="connsiteX460" fmla="*/ 2207322 w 10691237"/>
              <a:gd name="connsiteY460" fmla="*/ 752381 h 2105883"/>
              <a:gd name="connsiteX461" fmla="*/ 2129504 w 10691237"/>
              <a:gd name="connsiteY461" fmla="*/ 503302 h 2105883"/>
              <a:gd name="connsiteX462" fmla="*/ 2207322 w 10691237"/>
              <a:gd name="connsiteY462" fmla="*/ 254795 h 2105883"/>
              <a:gd name="connsiteX463" fmla="*/ 2425922 w 10691237"/>
              <a:gd name="connsiteY463" fmla="*/ 166117 h 2105883"/>
              <a:gd name="connsiteX464" fmla="*/ 8163208 w 10691237"/>
              <a:gd name="connsiteY464" fmla="*/ 143256 h 2105883"/>
              <a:gd name="connsiteX465" fmla="*/ 8289795 w 10691237"/>
              <a:gd name="connsiteY465" fmla="*/ 181546 h 2105883"/>
              <a:gd name="connsiteX466" fmla="*/ 8339039 w 10691237"/>
              <a:gd name="connsiteY466" fmla="*/ 283274 h 2105883"/>
              <a:gd name="connsiteX467" fmla="*/ 8187972 w 10691237"/>
              <a:gd name="connsiteY467" fmla="*/ 464725 h 2105883"/>
              <a:gd name="connsiteX468" fmla="*/ 8164445 w 10691237"/>
              <a:gd name="connsiteY468" fmla="*/ 476441 h 2105883"/>
              <a:gd name="connsiteX469" fmla="*/ 8346945 w 10691237"/>
              <a:gd name="connsiteY469" fmla="*/ 686276 h 2105883"/>
              <a:gd name="connsiteX470" fmla="*/ 8402570 w 10691237"/>
              <a:gd name="connsiteY470" fmla="*/ 491585 h 2105883"/>
              <a:gd name="connsiteX471" fmla="*/ 8402570 w 10691237"/>
              <a:gd name="connsiteY471" fmla="*/ 454057 h 2105883"/>
              <a:gd name="connsiteX472" fmla="*/ 8470484 w 10691237"/>
              <a:gd name="connsiteY472" fmla="*/ 454057 h 2105883"/>
              <a:gd name="connsiteX473" fmla="*/ 8470484 w 10691237"/>
              <a:gd name="connsiteY473" fmla="*/ 496348 h 2105883"/>
              <a:gd name="connsiteX474" fmla="*/ 8389236 w 10691237"/>
              <a:gd name="connsiteY474" fmla="*/ 734663 h 2105883"/>
              <a:gd name="connsiteX475" fmla="*/ 8430764 w 10691237"/>
              <a:gd name="connsiteY475" fmla="*/ 764191 h 2105883"/>
              <a:gd name="connsiteX476" fmla="*/ 8485438 w 10691237"/>
              <a:gd name="connsiteY476" fmla="*/ 773621 h 2105883"/>
              <a:gd name="connsiteX477" fmla="*/ 8536016 w 10691237"/>
              <a:gd name="connsiteY477" fmla="*/ 768953 h 2105883"/>
              <a:gd name="connsiteX478" fmla="*/ 8543255 w 10691237"/>
              <a:gd name="connsiteY478" fmla="*/ 767620 h 2105883"/>
              <a:gd name="connsiteX479" fmla="*/ 8543255 w 10691237"/>
              <a:gd name="connsiteY479" fmla="*/ 823341 h 2105883"/>
              <a:gd name="connsiteX480" fmla="*/ 8538588 w 10691237"/>
              <a:gd name="connsiteY480" fmla="*/ 824579 h 2105883"/>
              <a:gd name="connsiteX481" fmla="*/ 8467150 w 10691237"/>
              <a:gd name="connsiteY481" fmla="*/ 834295 h 2105883"/>
              <a:gd name="connsiteX482" fmla="*/ 8343039 w 10691237"/>
              <a:gd name="connsiteY482" fmla="*/ 778193 h 2105883"/>
              <a:gd name="connsiteX483" fmla="*/ 8141109 w 10691237"/>
              <a:gd name="connsiteY483" fmla="*/ 841820 h 2105883"/>
              <a:gd name="connsiteX484" fmla="*/ 7980423 w 10691237"/>
              <a:gd name="connsiteY484" fmla="*/ 792861 h 2105883"/>
              <a:gd name="connsiteX485" fmla="*/ 7920320 w 10691237"/>
              <a:gd name="connsiteY485" fmla="*/ 659892 h 2105883"/>
              <a:gd name="connsiteX486" fmla="*/ 7959277 w 10691237"/>
              <a:gd name="connsiteY486" fmla="*/ 541592 h 2105883"/>
              <a:gd name="connsiteX487" fmla="*/ 8065766 w 10691237"/>
              <a:gd name="connsiteY487" fmla="*/ 461582 h 2105883"/>
              <a:gd name="connsiteX488" fmla="*/ 8015284 w 10691237"/>
              <a:gd name="connsiteY488" fmla="*/ 397383 h 2105883"/>
              <a:gd name="connsiteX489" fmla="*/ 7989566 w 10691237"/>
              <a:gd name="connsiteY489" fmla="*/ 346900 h 2105883"/>
              <a:gd name="connsiteX490" fmla="*/ 7982518 w 10691237"/>
              <a:gd name="connsiteY490" fmla="*/ 296704 h 2105883"/>
              <a:gd name="connsiteX491" fmla="*/ 8033000 w 10691237"/>
              <a:gd name="connsiteY491" fmla="*/ 185547 h 2105883"/>
              <a:gd name="connsiteX492" fmla="*/ 8163208 w 10691237"/>
              <a:gd name="connsiteY492" fmla="*/ 143256 h 2105883"/>
              <a:gd name="connsiteX493" fmla="*/ 7225281 w 10691237"/>
              <a:gd name="connsiteY493" fmla="*/ 0 h 2105883"/>
              <a:gd name="connsiteX494" fmla="*/ 7285383 w 10691237"/>
              <a:gd name="connsiteY494" fmla="*/ 0 h 2105883"/>
              <a:gd name="connsiteX495" fmla="*/ 7285383 w 10691237"/>
              <a:gd name="connsiteY495" fmla="*/ 185166 h 2105883"/>
              <a:gd name="connsiteX496" fmla="*/ 7489980 w 10691237"/>
              <a:gd name="connsiteY496" fmla="*/ 185166 h 2105883"/>
              <a:gd name="connsiteX497" fmla="*/ 7489980 w 10691237"/>
              <a:gd name="connsiteY497" fmla="*/ 248507 h 2105883"/>
              <a:gd name="connsiteX498" fmla="*/ 7285383 w 10691237"/>
              <a:gd name="connsiteY498" fmla="*/ 248507 h 2105883"/>
              <a:gd name="connsiteX499" fmla="*/ 7285383 w 10691237"/>
              <a:gd name="connsiteY499" fmla="*/ 670751 h 2105883"/>
              <a:gd name="connsiteX500" fmla="*/ 7307767 w 10691237"/>
              <a:gd name="connsiteY500" fmla="*/ 744284 h 2105883"/>
              <a:gd name="connsiteX501" fmla="*/ 7382538 w 10691237"/>
              <a:gd name="connsiteY501" fmla="*/ 765715 h 2105883"/>
              <a:gd name="connsiteX502" fmla="*/ 7496362 w 10691237"/>
              <a:gd name="connsiteY502" fmla="*/ 750570 h 2105883"/>
              <a:gd name="connsiteX503" fmla="*/ 7496362 w 10691237"/>
              <a:gd name="connsiteY503" fmla="*/ 808958 h 2105883"/>
              <a:gd name="connsiteX504" fmla="*/ 7367108 w 10691237"/>
              <a:gd name="connsiteY504" fmla="*/ 830390 h 2105883"/>
              <a:gd name="connsiteX505" fmla="*/ 7252236 w 10691237"/>
              <a:gd name="connsiteY505" fmla="*/ 790575 h 2105883"/>
              <a:gd name="connsiteX506" fmla="*/ 7212707 w 10691237"/>
              <a:gd name="connsiteY506" fmla="*/ 674561 h 2105883"/>
              <a:gd name="connsiteX507" fmla="*/ 7212707 w 10691237"/>
              <a:gd name="connsiteY507" fmla="*/ 248507 h 2105883"/>
              <a:gd name="connsiteX508" fmla="*/ 7092502 w 10691237"/>
              <a:gd name="connsiteY508" fmla="*/ 248507 h 2105883"/>
              <a:gd name="connsiteX509" fmla="*/ 7092502 w 10691237"/>
              <a:gd name="connsiteY509" fmla="*/ 197834 h 2105883"/>
              <a:gd name="connsiteX510" fmla="*/ 7215184 w 10691237"/>
              <a:gd name="connsiteY510" fmla="*/ 186404 h 2105883"/>
              <a:gd name="connsiteX511" fmla="*/ 5244176 w 10691237"/>
              <a:gd name="connsiteY511" fmla="*/ 0 h 2105883"/>
              <a:gd name="connsiteX512" fmla="*/ 5304279 w 10691237"/>
              <a:gd name="connsiteY512" fmla="*/ 0 h 2105883"/>
              <a:gd name="connsiteX513" fmla="*/ 5304279 w 10691237"/>
              <a:gd name="connsiteY513" fmla="*/ 185166 h 2105883"/>
              <a:gd name="connsiteX514" fmla="*/ 5508685 w 10691237"/>
              <a:gd name="connsiteY514" fmla="*/ 185166 h 2105883"/>
              <a:gd name="connsiteX515" fmla="*/ 5508685 w 10691237"/>
              <a:gd name="connsiteY515" fmla="*/ 248507 h 2105883"/>
              <a:gd name="connsiteX516" fmla="*/ 5304279 w 10691237"/>
              <a:gd name="connsiteY516" fmla="*/ 248507 h 2105883"/>
              <a:gd name="connsiteX517" fmla="*/ 5304279 w 10691237"/>
              <a:gd name="connsiteY517" fmla="*/ 670751 h 2105883"/>
              <a:gd name="connsiteX518" fmla="*/ 5326567 w 10691237"/>
              <a:gd name="connsiteY518" fmla="*/ 744284 h 2105883"/>
              <a:gd name="connsiteX519" fmla="*/ 5401434 w 10691237"/>
              <a:gd name="connsiteY519" fmla="*/ 765715 h 2105883"/>
              <a:gd name="connsiteX520" fmla="*/ 5515067 w 10691237"/>
              <a:gd name="connsiteY520" fmla="*/ 750570 h 2105883"/>
              <a:gd name="connsiteX521" fmla="*/ 5515067 w 10691237"/>
              <a:gd name="connsiteY521" fmla="*/ 808958 h 2105883"/>
              <a:gd name="connsiteX522" fmla="*/ 5515162 w 10691237"/>
              <a:gd name="connsiteY522" fmla="*/ 808958 h 2105883"/>
              <a:gd name="connsiteX523" fmla="*/ 5386098 w 10691237"/>
              <a:gd name="connsiteY523" fmla="*/ 830390 h 2105883"/>
              <a:gd name="connsiteX524" fmla="*/ 5271036 w 10691237"/>
              <a:gd name="connsiteY524" fmla="*/ 790575 h 2105883"/>
              <a:gd name="connsiteX525" fmla="*/ 5231507 w 10691237"/>
              <a:gd name="connsiteY525" fmla="*/ 674561 h 2105883"/>
              <a:gd name="connsiteX526" fmla="*/ 5231507 w 10691237"/>
              <a:gd name="connsiteY526" fmla="*/ 248507 h 2105883"/>
              <a:gd name="connsiteX527" fmla="*/ 5111302 w 10691237"/>
              <a:gd name="connsiteY527" fmla="*/ 248507 h 2105883"/>
              <a:gd name="connsiteX528" fmla="*/ 5111302 w 10691237"/>
              <a:gd name="connsiteY528" fmla="*/ 197834 h 2105883"/>
              <a:gd name="connsiteX529" fmla="*/ 5233984 w 10691237"/>
              <a:gd name="connsiteY529" fmla="*/ 186404 h 2105883"/>
              <a:gd name="connsiteX530" fmla="*/ 1781555 w 10691237"/>
              <a:gd name="connsiteY530" fmla="*/ 0 h 2105883"/>
              <a:gd name="connsiteX531" fmla="*/ 1841657 w 10691237"/>
              <a:gd name="connsiteY531" fmla="*/ 0 h 2105883"/>
              <a:gd name="connsiteX532" fmla="*/ 1841657 w 10691237"/>
              <a:gd name="connsiteY532" fmla="*/ 185166 h 2105883"/>
              <a:gd name="connsiteX533" fmla="*/ 2046255 w 10691237"/>
              <a:gd name="connsiteY533" fmla="*/ 185166 h 2105883"/>
              <a:gd name="connsiteX534" fmla="*/ 2046255 w 10691237"/>
              <a:gd name="connsiteY534" fmla="*/ 248507 h 2105883"/>
              <a:gd name="connsiteX535" fmla="*/ 1841657 w 10691237"/>
              <a:gd name="connsiteY535" fmla="*/ 248507 h 2105883"/>
              <a:gd name="connsiteX536" fmla="*/ 1841657 w 10691237"/>
              <a:gd name="connsiteY536" fmla="*/ 670751 h 2105883"/>
              <a:gd name="connsiteX537" fmla="*/ 1864042 w 10691237"/>
              <a:gd name="connsiteY537" fmla="*/ 744284 h 2105883"/>
              <a:gd name="connsiteX538" fmla="*/ 1938813 w 10691237"/>
              <a:gd name="connsiteY538" fmla="*/ 765715 h 2105883"/>
              <a:gd name="connsiteX539" fmla="*/ 2052636 w 10691237"/>
              <a:gd name="connsiteY539" fmla="*/ 750570 h 2105883"/>
              <a:gd name="connsiteX540" fmla="*/ 2052636 w 10691237"/>
              <a:gd name="connsiteY540" fmla="*/ 808958 h 2105883"/>
              <a:gd name="connsiteX541" fmla="*/ 2052732 w 10691237"/>
              <a:gd name="connsiteY541" fmla="*/ 808958 h 2105883"/>
              <a:gd name="connsiteX542" fmla="*/ 1923668 w 10691237"/>
              <a:gd name="connsiteY542" fmla="*/ 830390 h 2105883"/>
              <a:gd name="connsiteX543" fmla="*/ 1808606 w 10691237"/>
              <a:gd name="connsiteY543" fmla="*/ 790575 h 2105883"/>
              <a:gd name="connsiteX544" fmla="*/ 1768886 w 10691237"/>
              <a:gd name="connsiteY544" fmla="*/ 674561 h 2105883"/>
              <a:gd name="connsiteX545" fmla="*/ 1768886 w 10691237"/>
              <a:gd name="connsiteY545" fmla="*/ 248507 h 2105883"/>
              <a:gd name="connsiteX546" fmla="*/ 1648872 w 10691237"/>
              <a:gd name="connsiteY546" fmla="*/ 248507 h 2105883"/>
              <a:gd name="connsiteX547" fmla="*/ 1648872 w 10691237"/>
              <a:gd name="connsiteY547" fmla="*/ 197834 h 2105883"/>
              <a:gd name="connsiteX548" fmla="*/ 1771553 w 10691237"/>
              <a:gd name="connsiteY548" fmla="*/ 186404 h 21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</a:cxnLst>
            <a:rect l="l" t="t" r="r" b="b"/>
            <a:pathLst>
              <a:path w="10691237" h="2105883">
                <a:moveTo>
                  <a:pt x="3594827" y="1536669"/>
                </a:moveTo>
                <a:cubicBezTo>
                  <a:pt x="3475383" y="1536669"/>
                  <a:pt x="3415757" y="1582198"/>
                  <a:pt x="3415757" y="1673543"/>
                </a:cubicBezTo>
                <a:cubicBezTo>
                  <a:pt x="3415757" y="1712500"/>
                  <a:pt x="3426522" y="1742123"/>
                  <a:pt x="3447856" y="1762316"/>
                </a:cubicBezTo>
                <a:cubicBezTo>
                  <a:pt x="3469002" y="1782509"/>
                  <a:pt x="3500624" y="1792701"/>
                  <a:pt x="3542344" y="1792701"/>
                </a:cubicBezTo>
                <a:cubicBezTo>
                  <a:pt x="3574729" y="1792701"/>
                  <a:pt x="3609590" y="1786224"/>
                  <a:pt x="3647119" y="1773079"/>
                </a:cubicBezTo>
                <a:cubicBezTo>
                  <a:pt x="3684647" y="1759935"/>
                  <a:pt x="3722652" y="1741551"/>
                  <a:pt x="3760943" y="1717929"/>
                </a:cubicBezTo>
                <a:lnTo>
                  <a:pt x="3760943" y="1559338"/>
                </a:lnTo>
                <a:cubicBezTo>
                  <a:pt x="3703793" y="1544193"/>
                  <a:pt x="3648357" y="1536669"/>
                  <a:pt x="3594827" y="1536669"/>
                </a:cubicBezTo>
                <a:close/>
                <a:moveTo>
                  <a:pt x="8858151" y="1253872"/>
                </a:moveTo>
                <a:cubicBezTo>
                  <a:pt x="8787476" y="1253872"/>
                  <a:pt x="8716610" y="1280923"/>
                  <a:pt x="8645934" y="1335120"/>
                </a:cubicBezTo>
                <a:lnTo>
                  <a:pt x="8645934" y="1706500"/>
                </a:lnTo>
                <a:cubicBezTo>
                  <a:pt x="8680986" y="1736027"/>
                  <a:pt x="8715086" y="1757744"/>
                  <a:pt x="8748233" y="1771651"/>
                </a:cubicBezTo>
                <a:cubicBezTo>
                  <a:pt x="8781570" y="1785748"/>
                  <a:pt x="8816432" y="1792701"/>
                  <a:pt x="8853008" y="1792701"/>
                </a:cubicBezTo>
                <a:cubicBezTo>
                  <a:pt x="8922921" y="1792701"/>
                  <a:pt x="8975595" y="1770127"/>
                  <a:pt x="9010933" y="1724883"/>
                </a:cubicBezTo>
                <a:cubicBezTo>
                  <a:pt x="9046270" y="1679639"/>
                  <a:pt x="9063986" y="1612298"/>
                  <a:pt x="9063986" y="1522572"/>
                </a:cubicBezTo>
                <a:cubicBezTo>
                  <a:pt x="9063986" y="1343407"/>
                  <a:pt x="8995407" y="1253872"/>
                  <a:pt x="8858151" y="1253872"/>
                </a:cubicBezTo>
                <a:close/>
                <a:moveTo>
                  <a:pt x="8202546" y="1253872"/>
                </a:moveTo>
                <a:cubicBezTo>
                  <a:pt x="8131870" y="1253872"/>
                  <a:pt x="8061195" y="1280923"/>
                  <a:pt x="7990520" y="1335120"/>
                </a:cubicBezTo>
                <a:lnTo>
                  <a:pt x="7990520" y="1706500"/>
                </a:lnTo>
                <a:cubicBezTo>
                  <a:pt x="8025381" y="1736027"/>
                  <a:pt x="8059385" y="1757744"/>
                  <a:pt x="8092627" y="1771651"/>
                </a:cubicBezTo>
                <a:cubicBezTo>
                  <a:pt x="8125965" y="1785748"/>
                  <a:pt x="8160827" y="1792701"/>
                  <a:pt x="8197402" y="1792701"/>
                </a:cubicBezTo>
                <a:cubicBezTo>
                  <a:pt x="8267316" y="1792701"/>
                  <a:pt x="8319989" y="1770127"/>
                  <a:pt x="8355327" y="1724883"/>
                </a:cubicBezTo>
                <a:cubicBezTo>
                  <a:pt x="8390664" y="1679639"/>
                  <a:pt x="8408381" y="1612298"/>
                  <a:pt x="8408381" y="1522572"/>
                </a:cubicBezTo>
                <a:cubicBezTo>
                  <a:pt x="8408381" y="1343407"/>
                  <a:pt x="8339706" y="1253872"/>
                  <a:pt x="8202546" y="1253872"/>
                </a:cubicBezTo>
                <a:close/>
                <a:moveTo>
                  <a:pt x="2997802" y="1253872"/>
                </a:moveTo>
                <a:cubicBezTo>
                  <a:pt x="2927126" y="1253872"/>
                  <a:pt x="2856451" y="1280923"/>
                  <a:pt x="2785585" y="1335120"/>
                </a:cubicBezTo>
                <a:lnTo>
                  <a:pt x="2785585" y="1706500"/>
                </a:lnTo>
                <a:cubicBezTo>
                  <a:pt x="2820637" y="1736027"/>
                  <a:pt x="2854736" y="1757744"/>
                  <a:pt x="2887883" y="1771651"/>
                </a:cubicBezTo>
                <a:cubicBezTo>
                  <a:pt x="2921221" y="1785748"/>
                  <a:pt x="2956082" y="1792701"/>
                  <a:pt x="2992658" y="1792701"/>
                </a:cubicBezTo>
                <a:cubicBezTo>
                  <a:pt x="3062572" y="1792701"/>
                  <a:pt x="3115245" y="1770127"/>
                  <a:pt x="3150583" y="1724883"/>
                </a:cubicBezTo>
                <a:cubicBezTo>
                  <a:pt x="3185921" y="1679639"/>
                  <a:pt x="3203637" y="1612298"/>
                  <a:pt x="3203637" y="1522572"/>
                </a:cubicBezTo>
                <a:cubicBezTo>
                  <a:pt x="3203637" y="1343407"/>
                  <a:pt x="3135058" y="1253872"/>
                  <a:pt x="2997802" y="1253872"/>
                </a:cubicBezTo>
                <a:close/>
                <a:moveTo>
                  <a:pt x="9525377" y="1253777"/>
                </a:moveTo>
                <a:cubicBezTo>
                  <a:pt x="9377930" y="1253777"/>
                  <a:pt x="9304302" y="1344264"/>
                  <a:pt x="9304302" y="1525144"/>
                </a:cubicBezTo>
                <a:cubicBezTo>
                  <a:pt x="9304302" y="1706976"/>
                  <a:pt x="9377930" y="1797750"/>
                  <a:pt x="9525377" y="1797750"/>
                </a:cubicBezTo>
                <a:cubicBezTo>
                  <a:pt x="9672824" y="1797750"/>
                  <a:pt x="9746452" y="1706976"/>
                  <a:pt x="9746452" y="1525144"/>
                </a:cubicBezTo>
                <a:cubicBezTo>
                  <a:pt x="9746452" y="1344264"/>
                  <a:pt x="9672824" y="1253777"/>
                  <a:pt x="9525377" y="1253777"/>
                </a:cubicBezTo>
                <a:close/>
                <a:moveTo>
                  <a:pt x="5715187" y="1252633"/>
                </a:moveTo>
                <a:cubicBezTo>
                  <a:pt x="5580503" y="1252633"/>
                  <a:pt x="5509351" y="1328262"/>
                  <a:pt x="5501731" y="1479519"/>
                </a:cubicBezTo>
                <a:lnTo>
                  <a:pt x="5890256" y="1479519"/>
                </a:lnTo>
                <a:cubicBezTo>
                  <a:pt x="5891209" y="1467803"/>
                  <a:pt x="5891685" y="1453706"/>
                  <a:pt x="5891685" y="1437704"/>
                </a:cubicBezTo>
                <a:cubicBezTo>
                  <a:pt x="5891685" y="1376839"/>
                  <a:pt x="5876730" y="1330834"/>
                  <a:pt x="5847012" y="1299592"/>
                </a:cubicBezTo>
                <a:cubicBezTo>
                  <a:pt x="5817104" y="1268159"/>
                  <a:pt x="5773194" y="1252633"/>
                  <a:pt x="5715187" y="1252633"/>
                </a:cubicBezTo>
                <a:close/>
                <a:moveTo>
                  <a:pt x="7280907" y="1206818"/>
                </a:moveTo>
                <a:lnTo>
                  <a:pt x="7353964" y="1206818"/>
                </a:lnTo>
                <a:lnTo>
                  <a:pt x="7353964" y="1639253"/>
                </a:lnTo>
                <a:cubicBezTo>
                  <a:pt x="7353964" y="1694974"/>
                  <a:pt x="7364536" y="1735265"/>
                  <a:pt x="7385872" y="1760316"/>
                </a:cubicBezTo>
                <a:cubicBezTo>
                  <a:pt x="7407208" y="1785176"/>
                  <a:pt x="7440832" y="1797654"/>
                  <a:pt x="7486742" y="1797654"/>
                </a:cubicBezTo>
                <a:cubicBezTo>
                  <a:pt x="7528462" y="1797654"/>
                  <a:pt x="7567705" y="1791367"/>
                  <a:pt x="7604280" y="1778699"/>
                </a:cubicBezTo>
                <a:cubicBezTo>
                  <a:pt x="7641047" y="1766031"/>
                  <a:pt x="7680290" y="1745362"/>
                  <a:pt x="7721819" y="1716501"/>
                </a:cubicBezTo>
                <a:lnTo>
                  <a:pt x="7721819" y="1206818"/>
                </a:lnTo>
                <a:lnTo>
                  <a:pt x="7794876" y="1206818"/>
                </a:lnTo>
                <a:lnTo>
                  <a:pt x="7794876" y="1844612"/>
                </a:lnTo>
                <a:lnTo>
                  <a:pt x="7730868" y="1844612"/>
                </a:lnTo>
                <a:lnTo>
                  <a:pt x="7730868" y="1844707"/>
                </a:lnTo>
                <a:lnTo>
                  <a:pt x="7723248" y="1774889"/>
                </a:lnTo>
                <a:cubicBezTo>
                  <a:pt x="7642286" y="1834039"/>
                  <a:pt x="7558370" y="1863662"/>
                  <a:pt x="7471502" y="1863662"/>
                </a:cubicBezTo>
                <a:cubicBezTo>
                  <a:pt x="7410161" y="1863662"/>
                  <a:pt x="7363012" y="1847184"/>
                  <a:pt x="7330246" y="1814227"/>
                </a:cubicBezTo>
                <a:cubicBezTo>
                  <a:pt x="7297385" y="1781176"/>
                  <a:pt x="7280907" y="1732979"/>
                  <a:pt x="7280907" y="1669638"/>
                </a:cubicBezTo>
                <a:close/>
                <a:moveTo>
                  <a:pt x="10183746" y="1201960"/>
                </a:moveTo>
                <a:cubicBezTo>
                  <a:pt x="10198033" y="1201960"/>
                  <a:pt x="10215654" y="1203198"/>
                  <a:pt x="10236038" y="1205675"/>
                </a:cubicBezTo>
                <a:lnTo>
                  <a:pt x="10236038" y="1270349"/>
                </a:lnTo>
                <a:cubicBezTo>
                  <a:pt x="10213939" y="1268635"/>
                  <a:pt x="10193841" y="1267873"/>
                  <a:pt x="10175934" y="1267873"/>
                </a:cubicBezTo>
                <a:cubicBezTo>
                  <a:pt x="10136691" y="1267873"/>
                  <a:pt x="10102116" y="1275017"/>
                  <a:pt x="10071732" y="1289304"/>
                </a:cubicBezTo>
                <a:cubicBezTo>
                  <a:pt x="10041537" y="1303687"/>
                  <a:pt x="10012391" y="1327023"/>
                  <a:pt x="9984196" y="1359123"/>
                </a:cubicBezTo>
                <a:lnTo>
                  <a:pt x="9984196" y="1844707"/>
                </a:lnTo>
                <a:lnTo>
                  <a:pt x="9911425" y="1844707"/>
                </a:lnTo>
                <a:lnTo>
                  <a:pt x="9911425" y="1206913"/>
                </a:lnTo>
                <a:lnTo>
                  <a:pt x="9975434" y="1206913"/>
                </a:lnTo>
                <a:lnTo>
                  <a:pt x="9983053" y="1299591"/>
                </a:lnTo>
                <a:cubicBezTo>
                  <a:pt x="10015438" y="1264063"/>
                  <a:pt x="10047062" y="1238917"/>
                  <a:pt x="10078208" y="1224058"/>
                </a:cubicBezTo>
                <a:cubicBezTo>
                  <a:pt x="10109355" y="1209389"/>
                  <a:pt x="10144503" y="1201960"/>
                  <a:pt x="10183746" y="1201960"/>
                </a:cubicBezTo>
                <a:close/>
                <a:moveTo>
                  <a:pt x="6309546" y="1201960"/>
                </a:moveTo>
                <a:cubicBezTo>
                  <a:pt x="6324025" y="1201960"/>
                  <a:pt x="6341456" y="1203198"/>
                  <a:pt x="6362029" y="1205675"/>
                </a:cubicBezTo>
                <a:lnTo>
                  <a:pt x="6362029" y="1270349"/>
                </a:lnTo>
                <a:cubicBezTo>
                  <a:pt x="6339741" y="1268635"/>
                  <a:pt x="6319834" y="1267873"/>
                  <a:pt x="6301927" y="1267873"/>
                </a:cubicBezTo>
                <a:cubicBezTo>
                  <a:pt x="6262684" y="1267873"/>
                  <a:pt x="6228012" y="1275017"/>
                  <a:pt x="6197723" y="1289304"/>
                </a:cubicBezTo>
                <a:cubicBezTo>
                  <a:pt x="6167338" y="1303687"/>
                  <a:pt x="6138287" y="1327023"/>
                  <a:pt x="6110093" y="1359123"/>
                </a:cubicBezTo>
                <a:lnTo>
                  <a:pt x="6110093" y="1844707"/>
                </a:lnTo>
                <a:lnTo>
                  <a:pt x="6037227" y="1844707"/>
                </a:lnTo>
                <a:lnTo>
                  <a:pt x="6037227" y="1206913"/>
                </a:lnTo>
                <a:lnTo>
                  <a:pt x="6101235" y="1206913"/>
                </a:lnTo>
                <a:lnTo>
                  <a:pt x="6108855" y="1299591"/>
                </a:lnTo>
                <a:cubicBezTo>
                  <a:pt x="6141240" y="1264063"/>
                  <a:pt x="6172958" y="1238917"/>
                  <a:pt x="6204105" y="1224058"/>
                </a:cubicBezTo>
                <a:cubicBezTo>
                  <a:pt x="6235061" y="1209389"/>
                  <a:pt x="6270303" y="1201960"/>
                  <a:pt x="6309546" y="1201960"/>
                </a:cubicBezTo>
                <a:close/>
                <a:moveTo>
                  <a:pt x="4226144" y="1201960"/>
                </a:moveTo>
                <a:cubicBezTo>
                  <a:pt x="4240622" y="1201960"/>
                  <a:pt x="4258053" y="1203198"/>
                  <a:pt x="4278436" y="1205675"/>
                </a:cubicBezTo>
                <a:lnTo>
                  <a:pt x="4278436" y="1270349"/>
                </a:lnTo>
                <a:cubicBezTo>
                  <a:pt x="4256338" y="1268635"/>
                  <a:pt x="4236431" y="1267873"/>
                  <a:pt x="4218333" y="1267873"/>
                </a:cubicBezTo>
                <a:cubicBezTo>
                  <a:pt x="4179281" y="1267873"/>
                  <a:pt x="4144514" y="1275017"/>
                  <a:pt x="4114130" y="1289304"/>
                </a:cubicBezTo>
                <a:cubicBezTo>
                  <a:pt x="4083936" y="1303687"/>
                  <a:pt x="4054789" y="1327023"/>
                  <a:pt x="4026595" y="1359123"/>
                </a:cubicBezTo>
                <a:lnTo>
                  <a:pt x="4026595" y="1844707"/>
                </a:lnTo>
                <a:lnTo>
                  <a:pt x="3953824" y="1844707"/>
                </a:lnTo>
                <a:lnTo>
                  <a:pt x="3953824" y="1206913"/>
                </a:lnTo>
                <a:lnTo>
                  <a:pt x="4017832" y="1206913"/>
                </a:lnTo>
                <a:lnTo>
                  <a:pt x="4025452" y="1299591"/>
                </a:lnTo>
                <a:cubicBezTo>
                  <a:pt x="4057837" y="1264063"/>
                  <a:pt x="4089650" y="1238917"/>
                  <a:pt x="4120702" y="1224058"/>
                </a:cubicBezTo>
                <a:cubicBezTo>
                  <a:pt x="4151658" y="1209389"/>
                  <a:pt x="4186901" y="1201960"/>
                  <a:pt x="4226144" y="1201960"/>
                </a:cubicBezTo>
                <a:close/>
                <a:moveTo>
                  <a:pt x="9525377" y="1187959"/>
                </a:moveTo>
                <a:cubicBezTo>
                  <a:pt x="9619103" y="1187959"/>
                  <a:pt x="9691970" y="1217582"/>
                  <a:pt x="9743976" y="1276732"/>
                </a:cubicBezTo>
                <a:cubicBezTo>
                  <a:pt x="9795982" y="1335882"/>
                  <a:pt x="9821986" y="1418655"/>
                  <a:pt x="9821986" y="1525239"/>
                </a:cubicBezTo>
                <a:cubicBezTo>
                  <a:pt x="9821986" y="1631634"/>
                  <a:pt x="9795982" y="1714787"/>
                  <a:pt x="9743976" y="1774318"/>
                </a:cubicBezTo>
                <a:cubicBezTo>
                  <a:pt x="9691970" y="1833944"/>
                  <a:pt x="9619103" y="1863758"/>
                  <a:pt x="9525377" y="1863758"/>
                </a:cubicBezTo>
                <a:cubicBezTo>
                  <a:pt x="9431651" y="1863758"/>
                  <a:pt x="9358785" y="1833944"/>
                  <a:pt x="9306779" y="1774318"/>
                </a:cubicBezTo>
                <a:cubicBezTo>
                  <a:pt x="9254963" y="1714692"/>
                  <a:pt x="9228959" y="1631634"/>
                  <a:pt x="9228959" y="1525239"/>
                </a:cubicBezTo>
                <a:cubicBezTo>
                  <a:pt x="9228959" y="1418655"/>
                  <a:pt x="9254963" y="1335882"/>
                  <a:pt x="9306779" y="1276732"/>
                </a:cubicBezTo>
                <a:cubicBezTo>
                  <a:pt x="9358785" y="1217582"/>
                  <a:pt x="9431651" y="1187959"/>
                  <a:pt x="9525377" y="1187959"/>
                </a:cubicBezTo>
                <a:close/>
                <a:moveTo>
                  <a:pt x="8872248" y="1187959"/>
                </a:moveTo>
                <a:cubicBezTo>
                  <a:pt x="8954926" y="1187959"/>
                  <a:pt x="9020172" y="1217486"/>
                  <a:pt x="9067797" y="1276160"/>
                </a:cubicBezTo>
                <a:cubicBezTo>
                  <a:pt x="9115612" y="1334834"/>
                  <a:pt x="9139425" y="1415321"/>
                  <a:pt x="9139425" y="1517714"/>
                </a:cubicBezTo>
                <a:cubicBezTo>
                  <a:pt x="9139425" y="1621632"/>
                  <a:pt x="9114374" y="1704405"/>
                  <a:pt x="9064082" y="1766222"/>
                </a:cubicBezTo>
                <a:cubicBezTo>
                  <a:pt x="9013790" y="1827848"/>
                  <a:pt x="8946067" y="1858710"/>
                  <a:pt x="8860914" y="1858710"/>
                </a:cubicBezTo>
                <a:cubicBezTo>
                  <a:pt x="8782427" y="1858710"/>
                  <a:pt x="8710800" y="1829944"/>
                  <a:pt x="8646029" y="1772508"/>
                </a:cubicBezTo>
                <a:lnTo>
                  <a:pt x="8646029" y="2105883"/>
                </a:lnTo>
                <a:lnTo>
                  <a:pt x="8573068" y="2105883"/>
                </a:lnTo>
                <a:lnTo>
                  <a:pt x="8573068" y="1206914"/>
                </a:lnTo>
                <a:lnTo>
                  <a:pt x="8637076" y="1206914"/>
                </a:lnTo>
                <a:lnTo>
                  <a:pt x="8643458" y="1277970"/>
                </a:lnTo>
                <a:cubicBezTo>
                  <a:pt x="8682701" y="1246728"/>
                  <a:pt x="8720801" y="1223963"/>
                  <a:pt x="8757948" y="1209581"/>
                </a:cubicBezTo>
                <a:cubicBezTo>
                  <a:pt x="8795000" y="1195198"/>
                  <a:pt x="8833196" y="1187959"/>
                  <a:pt x="8872248" y="1187959"/>
                </a:cubicBezTo>
                <a:close/>
                <a:moveTo>
                  <a:pt x="8216548" y="1187959"/>
                </a:moveTo>
                <a:cubicBezTo>
                  <a:pt x="8299225" y="1187959"/>
                  <a:pt x="8364471" y="1217486"/>
                  <a:pt x="8412096" y="1276160"/>
                </a:cubicBezTo>
                <a:cubicBezTo>
                  <a:pt x="8459911" y="1334834"/>
                  <a:pt x="8483724" y="1415321"/>
                  <a:pt x="8483724" y="1517714"/>
                </a:cubicBezTo>
                <a:cubicBezTo>
                  <a:pt x="8483724" y="1621632"/>
                  <a:pt x="8458673" y="1704405"/>
                  <a:pt x="8408381" y="1766222"/>
                </a:cubicBezTo>
                <a:cubicBezTo>
                  <a:pt x="8358089" y="1827848"/>
                  <a:pt x="8290366" y="1858710"/>
                  <a:pt x="8205213" y="1858710"/>
                </a:cubicBezTo>
                <a:cubicBezTo>
                  <a:pt x="8126727" y="1858710"/>
                  <a:pt x="8055099" y="1829944"/>
                  <a:pt x="7990520" y="1772508"/>
                </a:cubicBezTo>
                <a:lnTo>
                  <a:pt x="7990520" y="2105883"/>
                </a:lnTo>
                <a:lnTo>
                  <a:pt x="7917367" y="2105883"/>
                </a:lnTo>
                <a:lnTo>
                  <a:pt x="7917367" y="1206914"/>
                </a:lnTo>
                <a:lnTo>
                  <a:pt x="7981375" y="1206914"/>
                </a:lnTo>
                <a:lnTo>
                  <a:pt x="7987757" y="1277970"/>
                </a:lnTo>
                <a:cubicBezTo>
                  <a:pt x="8027000" y="1246728"/>
                  <a:pt x="8065005" y="1223963"/>
                  <a:pt x="8102248" y="1209581"/>
                </a:cubicBezTo>
                <a:cubicBezTo>
                  <a:pt x="8139300" y="1195198"/>
                  <a:pt x="8177305" y="1187959"/>
                  <a:pt x="8216548" y="1187959"/>
                </a:cubicBezTo>
                <a:close/>
                <a:moveTo>
                  <a:pt x="6992014" y="1187959"/>
                </a:moveTo>
                <a:cubicBezTo>
                  <a:pt x="7021922" y="1187959"/>
                  <a:pt x="7053069" y="1191388"/>
                  <a:pt x="7085454" y="1198151"/>
                </a:cubicBezTo>
                <a:cubicBezTo>
                  <a:pt x="7117839" y="1204913"/>
                  <a:pt x="7147557" y="1214248"/>
                  <a:pt x="7174799" y="1226059"/>
                </a:cubicBezTo>
                <a:lnTo>
                  <a:pt x="7174799" y="1285495"/>
                </a:lnTo>
                <a:cubicBezTo>
                  <a:pt x="7105838" y="1263588"/>
                  <a:pt x="7043544" y="1252634"/>
                  <a:pt x="6988299" y="1252634"/>
                </a:cubicBezTo>
                <a:cubicBezTo>
                  <a:pt x="6942198" y="1252634"/>
                  <a:pt x="6907336" y="1261778"/>
                  <a:pt x="6883524" y="1279780"/>
                </a:cubicBezTo>
                <a:cubicBezTo>
                  <a:pt x="6859521" y="1297973"/>
                  <a:pt x="6847710" y="1324833"/>
                  <a:pt x="6847710" y="1360362"/>
                </a:cubicBezTo>
                <a:cubicBezTo>
                  <a:pt x="6847710" y="1389032"/>
                  <a:pt x="6855996" y="1411320"/>
                  <a:pt x="6872665" y="1426941"/>
                </a:cubicBezTo>
                <a:cubicBezTo>
                  <a:pt x="6889334" y="1442562"/>
                  <a:pt x="6921910" y="1459707"/>
                  <a:pt x="6970487" y="1478186"/>
                </a:cubicBezTo>
                <a:lnTo>
                  <a:pt x="7072786" y="1516190"/>
                </a:lnTo>
                <a:cubicBezTo>
                  <a:pt x="7120411" y="1533907"/>
                  <a:pt x="7155177" y="1555719"/>
                  <a:pt x="7176798" y="1581532"/>
                </a:cubicBezTo>
                <a:cubicBezTo>
                  <a:pt x="7198611" y="1607345"/>
                  <a:pt x="7209470" y="1639254"/>
                  <a:pt x="7209470" y="1677258"/>
                </a:cubicBezTo>
                <a:cubicBezTo>
                  <a:pt x="7209470" y="1734694"/>
                  <a:pt x="7188324" y="1780128"/>
                  <a:pt x="7146224" y="1813466"/>
                </a:cubicBezTo>
                <a:cubicBezTo>
                  <a:pt x="7104028" y="1846803"/>
                  <a:pt x="7046687" y="1863663"/>
                  <a:pt x="6974297" y="1863663"/>
                </a:cubicBezTo>
                <a:cubicBezTo>
                  <a:pt x="6896573" y="1863663"/>
                  <a:pt x="6827136" y="1848327"/>
                  <a:pt x="6765795" y="1817943"/>
                </a:cubicBezTo>
                <a:lnTo>
                  <a:pt x="6765795" y="1758316"/>
                </a:lnTo>
                <a:cubicBezTo>
                  <a:pt x="6841614" y="1785462"/>
                  <a:pt x="6912766" y="1798893"/>
                  <a:pt x="6979250" y="1798893"/>
                </a:cubicBezTo>
                <a:cubicBezTo>
                  <a:pt x="7031257" y="1798893"/>
                  <a:pt x="7070786" y="1788510"/>
                  <a:pt x="7098217" y="1767841"/>
                </a:cubicBezTo>
                <a:cubicBezTo>
                  <a:pt x="7125459" y="1747267"/>
                  <a:pt x="7138984" y="1716977"/>
                  <a:pt x="7138984" y="1677354"/>
                </a:cubicBezTo>
                <a:cubicBezTo>
                  <a:pt x="7138984" y="1654493"/>
                  <a:pt x="7130698" y="1635063"/>
                  <a:pt x="7114029" y="1618965"/>
                </a:cubicBezTo>
                <a:cubicBezTo>
                  <a:pt x="7097551" y="1602868"/>
                  <a:pt x="7069452" y="1587723"/>
                  <a:pt x="7030304" y="1573436"/>
                </a:cubicBezTo>
                <a:lnTo>
                  <a:pt x="6914195" y="1530383"/>
                </a:lnTo>
                <a:cubicBezTo>
                  <a:pt x="6822945" y="1496569"/>
                  <a:pt x="6777320" y="1441134"/>
                  <a:pt x="6777320" y="1364172"/>
                </a:cubicBezTo>
                <a:cubicBezTo>
                  <a:pt x="6777320" y="1311784"/>
                  <a:pt x="6797132" y="1269302"/>
                  <a:pt x="6836756" y="1236727"/>
                </a:cubicBezTo>
                <a:cubicBezTo>
                  <a:pt x="6876475" y="1204342"/>
                  <a:pt x="6928196" y="1187959"/>
                  <a:pt x="6992014" y="1187959"/>
                </a:cubicBezTo>
                <a:close/>
                <a:moveTo>
                  <a:pt x="5161689" y="1187959"/>
                </a:moveTo>
                <a:cubicBezTo>
                  <a:pt x="5223983" y="1187959"/>
                  <a:pt x="5271418" y="1204342"/>
                  <a:pt x="5304279" y="1236727"/>
                </a:cubicBezTo>
                <a:cubicBezTo>
                  <a:pt x="5336950" y="1269302"/>
                  <a:pt x="5353523" y="1317309"/>
                  <a:pt x="5353523" y="1380650"/>
                </a:cubicBezTo>
                <a:lnTo>
                  <a:pt x="5353523" y="1844708"/>
                </a:lnTo>
                <a:lnTo>
                  <a:pt x="5280657" y="1844708"/>
                </a:lnTo>
                <a:lnTo>
                  <a:pt x="5280657" y="1411034"/>
                </a:lnTo>
                <a:cubicBezTo>
                  <a:pt x="5280657" y="1356075"/>
                  <a:pt x="5269894" y="1316165"/>
                  <a:pt x="5248748" y="1291210"/>
                </a:cubicBezTo>
                <a:cubicBezTo>
                  <a:pt x="5227412" y="1266350"/>
                  <a:pt x="5193312" y="1253872"/>
                  <a:pt x="5146450" y="1253872"/>
                </a:cubicBezTo>
                <a:cubicBezTo>
                  <a:pt x="5061296" y="1253872"/>
                  <a:pt x="4978143" y="1280923"/>
                  <a:pt x="4897180" y="1335120"/>
                </a:cubicBezTo>
                <a:lnTo>
                  <a:pt x="4897180" y="1844803"/>
                </a:lnTo>
                <a:lnTo>
                  <a:pt x="4824314" y="1844803"/>
                </a:lnTo>
                <a:lnTo>
                  <a:pt x="4824314" y="1207009"/>
                </a:lnTo>
                <a:lnTo>
                  <a:pt x="4888322" y="1207009"/>
                </a:lnTo>
                <a:lnTo>
                  <a:pt x="4895942" y="1280637"/>
                </a:lnTo>
                <a:cubicBezTo>
                  <a:pt x="4937662" y="1251014"/>
                  <a:pt x="4981572" y="1228155"/>
                  <a:pt x="5027673" y="1212057"/>
                </a:cubicBezTo>
                <a:cubicBezTo>
                  <a:pt x="5073583" y="1195960"/>
                  <a:pt x="5118446" y="1187959"/>
                  <a:pt x="5161689" y="1187959"/>
                </a:cubicBezTo>
                <a:close/>
                <a:moveTo>
                  <a:pt x="3011899" y="1187959"/>
                </a:moveTo>
                <a:cubicBezTo>
                  <a:pt x="3094576" y="1187959"/>
                  <a:pt x="3159822" y="1217486"/>
                  <a:pt x="3207638" y="1276160"/>
                </a:cubicBezTo>
                <a:cubicBezTo>
                  <a:pt x="3255263" y="1334834"/>
                  <a:pt x="3279075" y="1415321"/>
                  <a:pt x="3279075" y="1517714"/>
                </a:cubicBezTo>
                <a:cubicBezTo>
                  <a:pt x="3279075" y="1621632"/>
                  <a:pt x="3253834" y="1704405"/>
                  <a:pt x="3203732" y="1766222"/>
                </a:cubicBezTo>
                <a:cubicBezTo>
                  <a:pt x="3153440" y="1827848"/>
                  <a:pt x="3085717" y="1858710"/>
                  <a:pt x="3000374" y="1858710"/>
                </a:cubicBezTo>
                <a:cubicBezTo>
                  <a:pt x="2922078" y="1858710"/>
                  <a:pt x="2850545" y="1829944"/>
                  <a:pt x="2785681" y="1772508"/>
                </a:cubicBezTo>
                <a:lnTo>
                  <a:pt x="2785681" y="2105883"/>
                </a:lnTo>
                <a:lnTo>
                  <a:pt x="2712909" y="2105883"/>
                </a:lnTo>
                <a:lnTo>
                  <a:pt x="2712909" y="1206914"/>
                </a:lnTo>
                <a:lnTo>
                  <a:pt x="2776726" y="1206914"/>
                </a:lnTo>
                <a:lnTo>
                  <a:pt x="2783108" y="1277970"/>
                </a:lnTo>
                <a:cubicBezTo>
                  <a:pt x="2822351" y="1246728"/>
                  <a:pt x="2860451" y="1223963"/>
                  <a:pt x="2897599" y="1209581"/>
                </a:cubicBezTo>
                <a:cubicBezTo>
                  <a:pt x="2934651" y="1195198"/>
                  <a:pt x="2972846" y="1187959"/>
                  <a:pt x="3011899" y="1187959"/>
                </a:cubicBezTo>
                <a:close/>
                <a:moveTo>
                  <a:pt x="3612638" y="1187863"/>
                </a:moveTo>
                <a:cubicBezTo>
                  <a:pt x="3687505" y="1187863"/>
                  <a:pt x="3743131" y="1203579"/>
                  <a:pt x="3779421" y="1234821"/>
                </a:cubicBezTo>
                <a:cubicBezTo>
                  <a:pt x="3815521" y="1266158"/>
                  <a:pt x="3833714" y="1313403"/>
                  <a:pt x="3833714" y="1376744"/>
                </a:cubicBezTo>
                <a:lnTo>
                  <a:pt x="3833714" y="1844707"/>
                </a:lnTo>
                <a:lnTo>
                  <a:pt x="3768563" y="1844707"/>
                </a:lnTo>
                <a:lnTo>
                  <a:pt x="3762181" y="1771079"/>
                </a:lnTo>
                <a:cubicBezTo>
                  <a:pt x="3688838" y="1829467"/>
                  <a:pt x="3612257" y="1858614"/>
                  <a:pt x="3532247" y="1858614"/>
                </a:cubicBezTo>
                <a:cubicBezTo>
                  <a:pt x="3473383" y="1858614"/>
                  <a:pt x="3426712" y="1841945"/>
                  <a:pt x="3392137" y="1808607"/>
                </a:cubicBezTo>
                <a:cubicBezTo>
                  <a:pt x="3357751" y="1775079"/>
                  <a:pt x="3340416" y="1730598"/>
                  <a:pt x="3340416" y="1674686"/>
                </a:cubicBezTo>
                <a:cubicBezTo>
                  <a:pt x="3340416" y="1613059"/>
                  <a:pt x="3361752" y="1564386"/>
                  <a:pt x="3404233" y="1528953"/>
                </a:cubicBezTo>
                <a:cubicBezTo>
                  <a:pt x="3446903" y="1493616"/>
                  <a:pt x="3504815" y="1475804"/>
                  <a:pt x="3578158" y="1475804"/>
                </a:cubicBezTo>
                <a:cubicBezTo>
                  <a:pt x="3635118" y="1475804"/>
                  <a:pt x="3696173" y="1485519"/>
                  <a:pt x="3760943" y="1504950"/>
                </a:cubicBezTo>
                <a:lnTo>
                  <a:pt x="3760943" y="1398365"/>
                </a:lnTo>
                <a:cubicBezTo>
                  <a:pt x="3760943" y="1346740"/>
                  <a:pt x="3748465" y="1309878"/>
                  <a:pt x="3723890" y="1287494"/>
                </a:cubicBezTo>
                <a:cubicBezTo>
                  <a:pt x="3699125" y="1265111"/>
                  <a:pt x="3658168" y="1253871"/>
                  <a:pt x="3601018" y="1253871"/>
                </a:cubicBezTo>
                <a:cubicBezTo>
                  <a:pt x="3533010" y="1253871"/>
                  <a:pt x="3460143" y="1267492"/>
                  <a:pt x="3382516" y="1294448"/>
                </a:cubicBezTo>
                <a:lnTo>
                  <a:pt x="3382516" y="1234821"/>
                </a:lnTo>
                <a:cubicBezTo>
                  <a:pt x="3414901" y="1220439"/>
                  <a:pt x="3451475" y="1209009"/>
                  <a:pt x="3492433" y="1200531"/>
                </a:cubicBezTo>
                <a:cubicBezTo>
                  <a:pt x="3533390" y="1192149"/>
                  <a:pt x="3573395" y="1187863"/>
                  <a:pt x="3612638" y="1187863"/>
                </a:cubicBezTo>
                <a:close/>
                <a:moveTo>
                  <a:pt x="5721664" y="1187768"/>
                </a:moveTo>
                <a:cubicBezTo>
                  <a:pt x="5799197" y="1187768"/>
                  <a:pt x="5858729" y="1209866"/>
                  <a:pt x="5899971" y="1253681"/>
                </a:cubicBezTo>
                <a:cubicBezTo>
                  <a:pt x="5941406" y="1297687"/>
                  <a:pt x="5961979" y="1360742"/>
                  <a:pt x="5961979" y="1442562"/>
                </a:cubicBezTo>
                <a:cubicBezTo>
                  <a:pt x="5961979" y="1480662"/>
                  <a:pt x="5959503" y="1512380"/>
                  <a:pt x="5954359" y="1537717"/>
                </a:cubicBezTo>
                <a:lnTo>
                  <a:pt x="5501731" y="1537717"/>
                </a:lnTo>
                <a:lnTo>
                  <a:pt x="5501731" y="1537812"/>
                </a:lnTo>
                <a:cubicBezTo>
                  <a:pt x="5502493" y="1626585"/>
                  <a:pt x="5522115" y="1692117"/>
                  <a:pt x="5560596" y="1734217"/>
                </a:cubicBezTo>
                <a:cubicBezTo>
                  <a:pt x="5598886" y="1776508"/>
                  <a:pt x="5658037" y="1797654"/>
                  <a:pt x="5738237" y="1797654"/>
                </a:cubicBezTo>
                <a:cubicBezTo>
                  <a:pt x="5811389" y="1797654"/>
                  <a:pt x="5881779" y="1782795"/>
                  <a:pt x="5949025" y="1753172"/>
                </a:cubicBezTo>
                <a:lnTo>
                  <a:pt x="5949025" y="1812799"/>
                </a:lnTo>
                <a:cubicBezTo>
                  <a:pt x="5888637" y="1846612"/>
                  <a:pt x="5816532" y="1863567"/>
                  <a:pt x="5733094" y="1863567"/>
                </a:cubicBezTo>
                <a:cubicBezTo>
                  <a:pt x="5631557" y="1863567"/>
                  <a:pt x="5555452" y="1834992"/>
                  <a:pt x="5504398" y="1778032"/>
                </a:cubicBezTo>
                <a:cubicBezTo>
                  <a:pt x="5453154" y="1720882"/>
                  <a:pt x="5427627" y="1636300"/>
                  <a:pt x="5427627" y="1523810"/>
                </a:cubicBezTo>
                <a:cubicBezTo>
                  <a:pt x="5427627" y="1417225"/>
                  <a:pt x="5453345" y="1334643"/>
                  <a:pt x="5504875" y="1275970"/>
                </a:cubicBezTo>
                <a:cubicBezTo>
                  <a:pt x="5556595" y="1217296"/>
                  <a:pt x="5628700" y="1187768"/>
                  <a:pt x="5721664" y="1187768"/>
                </a:cubicBezTo>
                <a:close/>
                <a:moveTo>
                  <a:pt x="10420156" y="1021842"/>
                </a:moveTo>
                <a:lnTo>
                  <a:pt x="10480260" y="1021842"/>
                </a:lnTo>
                <a:lnTo>
                  <a:pt x="10480260" y="1206817"/>
                </a:lnTo>
                <a:lnTo>
                  <a:pt x="10684666" y="1206817"/>
                </a:lnTo>
                <a:lnTo>
                  <a:pt x="10684666" y="1270254"/>
                </a:lnTo>
                <a:lnTo>
                  <a:pt x="10480260" y="1270254"/>
                </a:lnTo>
                <a:lnTo>
                  <a:pt x="10480260" y="1692307"/>
                </a:lnTo>
                <a:cubicBezTo>
                  <a:pt x="10480260" y="1727073"/>
                  <a:pt x="10487688" y="1751647"/>
                  <a:pt x="10502643" y="1765935"/>
                </a:cubicBezTo>
                <a:cubicBezTo>
                  <a:pt x="10517597" y="1780318"/>
                  <a:pt x="10542363" y="1787366"/>
                  <a:pt x="10577414" y="1787366"/>
                </a:cubicBezTo>
                <a:cubicBezTo>
                  <a:pt x="10612276" y="1787366"/>
                  <a:pt x="10650281" y="1782223"/>
                  <a:pt x="10691237" y="1772222"/>
                </a:cubicBezTo>
                <a:lnTo>
                  <a:pt x="10691237" y="1830705"/>
                </a:lnTo>
                <a:lnTo>
                  <a:pt x="10691143" y="1830705"/>
                </a:lnTo>
                <a:cubicBezTo>
                  <a:pt x="10655329" y="1845088"/>
                  <a:pt x="10612181" y="1852327"/>
                  <a:pt x="10561888" y="1852327"/>
                </a:cubicBezTo>
                <a:cubicBezTo>
                  <a:pt x="10511596" y="1852327"/>
                  <a:pt x="10473307" y="1839087"/>
                  <a:pt x="10446827" y="1812322"/>
                </a:cubicBezTo>
                <a:cubicBezTo>
                  <a:pt x="10420538" y="1785747"/>
                  <a:pt x="10407298" y="1746980"/>
                  <a:pt x="10407298" y="1696307"/>
                </a:cubicBezTo>
                <a:lnTo>
                  <a:pt x="10407298" y="1270349"/>
                </a:lnTo>
                <a:lnTo>
                  <a:pt x="10287283" y="1270349"/>
                </a:lnTo>
                <a:lnTo>
                  <a:pt x="10287283" y="1219676"/>
                </a:lnTo>
                <a:lnTo>
                  <a:pt x="10409870" y="1208246"/>
                </a:lnTo>
                <a:close/>
                <a:moveTo>
                  <a:pt x="4474175" y="1021842"/>
                </a:moveTo>
                <a:lnTo>
                  <a:pt x="4534277" y="1021842"/>
                </a:lnTo>
                <a:lnTo>
                  <a:pt x="4534277" y="1206817"/>
                </a:lnTo>
                <a:lnTo>
                  <a:pt x="4738874" y="1206817"/>
                </a:lnTo>
                <a:lnTo>
                  <a:pt x="4738874" y="1270254"/>
                </a:lnTo>
                <a:lnTo>
                  <a:pt x="4534277" y="1270254"/>
                </a:lnTo>
                <a:lnTo>
                  <a:pt x="4534277" y="1692307"/>
                </a:lnTo>
                <a:cubicBezTo>
                  <a:pt x="4534277" y="1727073"/>
                  <a:pt x="4541707" y="1751647"/>
                  <a:pt x="4556661" y="1765935"/>
                </a:cubicBezTo>
                <a:cubicBezTo>
                  <a:pt x="4571425" y="1780318"/>
                  <a:pt x="4596475" y="1787366"/>
                  <a:pt x="4631432" y="1787366"/>
                </a:cubicBezTo>
                <a:cubicBezTo>
                  <a:pt x="4666294" y="1787366"/>
                  <a:pt x="4704299" y="1782223"/>
                  <a:pt x="4745066" y="1772222"/>
                </a:cubicBezTo>
                <a:lnTo>
                  <a:pt x="4745066" y="1830705"/>
                </a:lnTo>
                <a:cubicBezTo>
                  <a:pt x="4709442" y="1845088"/>
                  <a:pt x="4666294" y="1852327"/>
                  <a:pt x="4616002" y="1852327"/>
                </a:cubicBezTo>
                <a:cubicBezTo>
                  <a:pt x="4565710" y="1852327"/>
                  <a:pt x="4527419" y="1839087"/>
                  <a:pt x="4501130" y="1812322"/>
                </a:cubicBezTo>
                <a:cubicBezTo>
                  <a:pt x="4474651" y="1785747"/>
                  <a:pt x="4461411" y="1746980"/>
                  <a:pt x="4461411" y="1696307"/>
                </a:cubicBezTo>
                <a:lnTo>
                  <a:pt x="4461411" y="1270349"/>
                </a:lnTo>
                <a:lnTo>
                  <a:pt x="4341396" y="1270349"/>
                </a:lnTo>
                <a:lnTo>
                  <a:pt x="4341396" y="1219676"/>
                </a:lnTo>
                <a:lnTo>
                  <a:pt x="4464078" y="1208246"/>
                </a:lnTo>
                <a:close/>
                <a:moveTo>
                  <a:pt x="8102247" y="503777"/>
                </a:moveTo>
                <a:cubicBezTo>
                  <a:pt x="8063766" y="521208"/>
                  <a:pt x="8035096" y="542163"/>
                  <a:pt x="8016713" y="566071"/>
                </a:cubicBezTo>
                <a:cubicBezTo>
                  <a:pt x="7997853" y="590455"/>
                  <a:pt x="7988328" y="619792"/>
                  <a:pt x="7988328" y="653320"/>
                </a:cubicBezTo>
                <a:cubicBezTo>
                  <a:pt x="7988328" y="694277"/>
                  <a:pt x="8001568" y="724853"/>
                  <a:pt x="8028619" y="746951"/>
                </a:cubicBezTo>
                <a:cubicBezTo>
                  <a:pt x="8055861" y="769144"/>
                  <a:pt x="8095008" y="780288"/>
                  <a:pt x="8145110" y="780288"/>
                </a:cubicBezTo>
                <a:cubicBezTo>
                  <a:pt x="8206736" y="780288"/>
                  <a:pt x="8259219" y="764381"/>
                  <a:pt x="8301129" y="733139"/>
                </a:cubicBezTo>
                <a:close/>
                <a:moveTo>
                  <a:pt x="2425922" y="232125"/>
                </a:moveTo>
                <a:cubicBezTo>
                  <a:pt x="2278475" y="232125"/>
                  <a:pt x="2204846" y="322518"/>
                  <a:pt x="2204846" y="503302"/>
                </a:cubicBezTo>
                <a:cubicBezTo>
                  <a:pt x="2204846" y="685039"/>
                  <a:pt x="2278475" y="775908"/>
                  <a:pt x="2425922" y="775908"/>
                </a:cubicBezTo>
                <a:cubicBezTo>
                  <a:pt x="2573369" y="775908"/>
                  <a:pt x="2646996" y="685134"/>
                  <a:pt x="2646996" y="503302"/>
                </a:cubicBezTo>
                <a:cubicBezTo>
                  <a:pt x="2646996" y="322422"/>
                  <a:pt x="2573369" y="232125"/>
                  <a:pt x="2425922" y="232125"/>
                </a:cubicBezTo>
                <a:close/>
                <a:moveTo>
                  <a:pt x="4105367" y="230696"/>
                </a:moveTo>
                <a:cubicBezTo>
                  <a:pt x="3970683" y="230696"/>
                  <a:pt x="3899722" y="306325"/>
                  <a:pt x="3891911" y="457677"/>
                </a:cubicBezTo>
                <a:lnTo>
                  <a:pt x="4280531" y="457677"/>
                </a:lnTo>
                <a:cubicBezTo>
                  <a:pt x="4281294" y="445771"/>
                  <a:pt x="4281770" y="431864"/>
                  <a:pt x="4281770" y="415862"/>
                </a:cubicBezTo>
                <a:cubicBezTo>
                  <a:pt x="4281770" y="354997"/>
                  <a:pt x="4266815" y="308992"/>
                  <a:pt x="4237097" y="277654"/>
                </a:cubicBezTo>
                <a:cubicBezTo>
                  <a:pt x="4207189" y="246508"/>
                  <a:pt x="4163279" y="230696"/>
                  <a:pt x="4105367" y="230696"/>
                </a:cubicBezTo>
                <a:close/>
                <a:moveTo>
                  <a:pt x="8165112" y="202692"/>
                </a:moveTo>
                <a:cubicBezTo>
                  <a:pt x="8128346" y="202692"/>
                  <a:pt x="8099390" y="211169"/>
                  <a:pt x="8079006" y="228029"/>
                </a:cubicBezTo>
                <a:cubicBezTo>
                  <a:pt x="8058623" y="244697"/>
                  <a:pt x="8048621" y="267462"/>
                  <a:pt x="8048621" y="297561"/>
                </a:cubicBezTo>
                <a:cubicBezTo>
                  <a:pt x="8048621" y="316135"/>
                  <a:pt x="8053289" y="334042"/>
                  <a:pt x="8062528" y="350615"/>
                </a:cubicBezTo>
                <a:cubicBezTo>
                  <a:pt x="8071863" y="367379"/>
                  <a:pt x="8093961" y="395859"/>
                  <a:pt x="8128250" y="435293"/>
                </a:cubicBezTo>
                <a:lnTo>
                  <a:pt x="8171875" y="412909"/>
                </a:lnTo>
                <a:cubicBezTo>
                  <a:pt x="8204736" y="395573"/>
                  <a:pt x="8230263" y="375856"/>
                  <a:pt x="8247408" y="354044"/>
                </a:cubicBezTo>
                <a:cubicBezTo>
                  <a:pt x="8264363" y="332803"/>
                  <a:pt x="8273126" y="309944"/>
                  <a:pt x="8273126" y="286131"/>
                </a:cubicBezTo>
                <a:cubicBezTo>
                  <a:pt x="8273126" y="260509"/>
                  <a:pt x="8263601" y="240887"/>
                  <a:pt x="8244170" y="225743"/>
                </a:cubicBezTo>
                <a:cubicBezTo>
                  <a:pt x="8224739" y="210407"/>
                  <a:pt x="8198164" y="202692"/>
                  <a:pt x="8165112" y="202692"/>
                </a:cubicBezTo>
                <a:close/>
                <a:moveTo>
                  <a:pt x="6018844" y="185167"/>
                </a:moveTo>
                <a:lnTo>
                  <a:pt x="6091520" y="185167"/>
                </a:lnTo>
                <a:lnTo>
                  <a:pt x="6091520" y="617412"/>
                </a:lnTo>
                <a:cubicBezTo>
                  <a:pt x="6091520" y="673133"/>
                  <a:pt x="6102283" y="713614"/>
                  <a:pt x="6123619" y="738474"/>
                </a:cubicBezTo>
                <a:cubicBezTo>
                  <a:pt x="6144764" y="763525"/>
                  <a:pt x="6178578" y="775812"/>
                  <a:pt x="6224488" y="775812"/>
                </a:cubicBezTo>
                <a:cubicBezTo>
                  <a:pt x="6266208" y="775812"/>
                  <a:pt x="6305451" y="769526"/>
                  <a:pt x="6342027" y="756762"/>
                </a:cubicBezTo>
                <a:cubicBezTo>
                  <a:pt x="6378794" y="744094"/>
                  <a:pt x="6417846" y="723425"/>
                  <a:pt x="6459756" y="694659"/>
                </a:cubicBezTo>
                <a:lnTo>
                  <a:pt x="6459756" y="185167"/>
                </a:lnTo>
                <a:lnTo>
                  <a:pt x="6532432" y="185167"/>
                </a:lnTo>
                <a:lnTo>
                  <a:pt x="6532432" y="822866"/>
                </a:lnTo>
                <a:lnTo>
                  <a:pt x="6468710" y="822866"/>
                </a:lnTo>
                <a:lnTo>
                  <a:pt x="6461090" y="753048"/>
                </a:lnTo>
                <a:cubicBezTo>
                  <a:pt x="6380127" y="812388"/>
                  <a:pt x="6296212" y="841821"/>
                  <a:pt x="6209344" y="841821"/>
                </a:cubicBezTo>
                <a:cubicBezTo>
                  <a:pt x="6148003" y="841821"/>
                  <a:pt x="6100854" y="825342"/>
                  <a:pt x="6068088" y="792386"/>
                </a:cubicBezTo>
                <a:cubicBezTo>
                  <a:pt x="6035227" y="759334"/>
                  <a:pt x="6018844" y="711328"/>
                  <a:pt x="6018844" y="647796"/>
                </a:cubicBezTo>
                <a:close/>
                <a:moveTo>
                  <a:pt x="553402" y="185167"/>
                </a:moveTo>
                <a:lnTo>
                  <a:pt x="626268" y="185167"/>
                </a:lnTo>
                <a:lnTo>
                  <a:pt x="626268" y="617412"/>
                </a:lnTo>
                <a:cubicBezTo>
                  <a:pt x="626268" y="673133"/>
                  <a:pt x="636841" y="713614"/>
                  <a:pt x="658177" y="738474"/>
                </a:cubicBezTo>
                <a:cubicBezTo>
                  <a:pt x="679513" y="763525"/>
                  <a:pt x="713136" y="775812"/>
                  <a:pt x="759237" y="775812"/>
                </a:cubicBezTo>
                <a:cubicBezTo>
                  <a:pt x="800957" y="775812"/>
                  <a:pt x="840009" y="769526"/>
                  <a:pt x="876776" y="756762"/>
                </a:cubicBezTo>
                <a:cubicBezTo>
                  <a:pt x="913352" y="744094"/>
                  <a:pt x="952595" y="723425"/>
                  <a:pt x="994314" y="694659"/>
                </a:cubicBezTo>
                <a:lnTo>
                  <a:pt x="994314" y="185167"/>
                </a:lnTo>
                <a:lnTo>
                  <a:pt x="1067181" y="185167"/>
                </a:lnTo>
                <a:lnTo>
                  <a:pt x="1067181" y="822866"/>
                </a:lnTo>
                <a:lnTo>
                  <a:pt x="1003268" y="822866"/>
                </a:lnTo>
                <a:lnTo>
                  <a:pt x="995648" y="753048"/>
                </a:lnTo>
                <a:cubicBezTo>
                  <a:pt x="914685" y="812388"/>
                  <a:pt x="830770" y="841821"/>
                  <a:pt x="743902" y="841821"/>
                </a:cubicBezTo>
                <a:cubicBezTo>
                  <a:pt x="682561" y="841821"/>
                  <a:pt x="635508" y="825342"/>
                  <a:pt x="602646" y="792386"/>
                </a:cubicBezTo>
                <a:cubicBezTo>
                  <a:pt x="569785" y="759334"/>
                  <a:pt x="553402" y="711328"/>
                  <a:pt x="553402" y="647796"/>
                </a:cubicBezTo>
                <a:close/>
                <a:moveTo>
                  <a:pt x="5878160" y="180118"/>
                </a:moveTo>
                <a:cubicBezTo>
                  <a:pt x="5892638" y="180118"/>
                  <a:pt x="5910259" y="181356"/>
                  <a:pt x="5930643" y="184023"/>
                </a:cubicBezTo>
                <a:lnTo>
                  <a:pt x="5930643" y="248603"/>
                </a:lnTo>
                <a:cubicBezTo>
                  <a:pt x="5908544" y="246888"/>
                  <a:pt x="5888447" y="246126"/>
                  <a:pt x="5870730" y="246126"/>
                </a:cubicBezTo>
                <a:cubicBezTo>
                  <a:pt x="5831297" y="246126"/>
                  <a:pt x="5796816" y="253270"/>
                  <a:pt x="5766432" y="267558"/>
                </a:cubicBezTo>
                <a:cubicBezTo>
                  <a:pt x="5736237" y="282036"/>
                  <a:pt x="5707090" y="305276"/>
                  <a:pt x="5678897" y="337376"/>
                </a:cubicBezTo>
                <a:lnTo>
                  <a:pt x="5678897" y="822960"/>
                </a:lnTo>
                <a:lnTo>
                  <a:pt x="5605935" y="822960"/>
                </a:lnTo>
                <a:lnTo>
                  <a:pt x="5605935" y="822865"/>
                </a:lnTo>
                <a:lnTo>
                  <a:pt x="5605935" y="185166"/>
                </a:lnTo>
                <a:lnTo>
                  <a:pt x="5669943" y="185166"/>
                </a:lnTo>
                <a:lnTo>
                  <a:pt x="5677563" y="277654"/>
                </a:lnTo>
                <a:cubicBezTo>
                  <a:pt x="5709948" y="242126"/>
                  <a:pt x="5741666" y="217170"/>
                  <a:pt x="5772718" y="202311"/>
                </a:cubicBezTo>
                <a:cubicBezTo>
                  <a:pt x="5803865" y="187452"/>
                  <a:pt x="5839012" y="180118"/>
                  <a:pt x="5878160" y="180118"/>
                </a:cubicBezTo>
                <a:close/>
                <a:moveTo>
                  <a:pt x="4711252" y="180118"/>
                </a:moveTo>
                <a:cubicBezTo>
                  <a:pt x="4725730" y="180118"/>
                  <a:pt x="4743161" y="181356"/>
                  <a:pt x="4763735" y="184023"/>
                </a:cubicBezTo>
                <a:lnTo>
                  <a:pt x="4763735" y="248603"/>
                </a:lnTo>
                <a:cubicBezTo>
                  <a:pt x="4741446" y="246888"/>
                  <a:pt x="4721539" y="246126"/>
                  <a:pt x="4703632" y="246126"/>
                </a:cubicBezTo>
                <a:cubicBezTo>
                  <a:pt x="4664389" y="246126"/>
                  <a:pt x="4629718" y="253270"/>
                  <a:pt x="4599333" y="267558"/>
                </a:cubicBezTo>
                <a:cubicBezTo>
                  <a:pt x="4569139" y="282036"/>
                  <a:pt x="4539992" y="305276"/>
                  <a:pt x="4511989" y="337376"/>
                </a:cubicBezTo>
                <a:lnTo>
                  <a:pt x="4511989" y="822960"/>
                </a:lnTo>
                <a:lnTo>
                  <a:pt x="4438932" y="822960"/>
                </a:lnTo>
                <a:lnTo>
                  <a:pt x="4438932" y="822865"/>
                </a:lnTo>
                <a:lnTo>
                  <a:pt x="4438932" y="185166"/>
                </a:lnTo>
                <a:lnTo>
                  <a:pt x="4502940" y="185166"/>
                </a:lnTo>
                <a:lnTo>
                  <a:pt x="4510560" y="277654"/>
                </a:lnTo>
                <a:cubicBezTo>
                  <a:pt x="4542945" y="242126"/>
                  <a:pt x="4574759" y="217170"/>
                  <a:pt x="4605810" y="202311"/>
                </a:cubicBezTo>
                <a:cubicBezTo>
                  <a:pt x="4636766" y="187452"/>
                  <a:pt x="4672009" y="180118"/>
                  <a:pt x="4711252" y="180118"/>
                </a:cubicBezTo>
                <a:close/>
                <a:moveTo>
                  <a:pt x="304038" y="171260"/>
                </a:moveTo>
                <a:cubicBezTo>
                  <a:pt x="356997" y="171260"/>
                  <a:pt x="406813" y="181261"/>
                  <a:pt x="453676" y="201645"/>
                </a:cubicBezTo>
                <a:lnTo>
                  <a:pt x="453676" y="261081"/>
                </a:lnTo>
                <a:cubicBezTo>
                  <a:pt x="406813" y="245936"/>
                  <a:pt x="358235" y="238411"/>
                  <a:pt x="307943" y="238411"/>
                </a:cubicBezTo>
                <a:cubicBezTo>
                  <a:pt x="226981" y="238411"/>
                  <a:pt x="168402" y="258795"/>
                  <a:pt x="132111" y="299848"/>
                </a:cubicBezTo>
                <a:cubicBezTo>
                  <a:pt x="96012" y="340805"/>
                  <a:pt x="77724" y="406528"/>
                  <a:pt x="77724" y="496920"/>
                </a:cubicBezTo>
                <a:lnTo>
                  <a:pt x="77724" y="512255"/>
                </a:lnTo>
                <a:cubicBezTo>
                  <a:pt x="77724" y="600076"/>
                  <a:pt x="96107" y="664941"/>
                  <a:pt x="132874" y="706851"/>
                </a:cubicBezTo>
                <a:cubicBezTo>
                  <a:pt x="169355" y="748666"/>
                  <a:pt x="226886" y="769525"/>
                  <a:pt x="305372" y="769525"/>
                </a:cubicBezTo>
                <a:cubicBezTo>
                  <a:pt x="352235" y="769525"/>
                  <a:pt x="404050" y="760286"/>
                  <a:pt x="461200" y="741712"/>
                </a:cubicBezTo>
                <a:lnTo>
                  <a:pt x="461200" y="801244"/>
                </a:lnTo>
                <a:lnTo>
                  <a:pt x="461391" y="801244"/>
                </a:lnTo>
                <a:cubicBezTo>
                  <a:pt x="408432" y="824866"/>
                  <a:pt x="355378" y="836772"/>
                  <a:pt x="301657" y="836772"/>
                </a:cubicBezTo>
                <a:cubicBezTo>
                  <a:pt x="202787" y="836772"/>
                  <a:pt x="127729" y="808673"/>
                  <a:pt x="76676" y="752476"/>
                </a:cubicBezTo>
                <a:cubicBezTo>
                  <a:pt x="25527" y="696183"/>
                  <a:pt x="0" y="613601"/>
                  <a:pt x="0" y="504635"/>
                </a:cubicBezTo>
                <a:cubicBezTo>
                  <a:pt x="0" y="396336"/>
                  <a:pt x="26003" y="313754"/>
                  <a:pt x="77819" y="256794"/>
                </a:cubicBezTo>
                <a:cubicBezTo>
                  <a:pt x="129826" y="199644"/>
                  <a:pt x="205168" y="171260"/>
                  <a:pt x="304038" y="171260"/>
                </a:cubicBezTo>
                <a:close/>
                <a:moveTo>
                  <a:pt x="4111748" y="166307"/>
                </a:moveTo>
                <a:cubicBezTo>
                  <a:pt x="4189282" y="166307"/>
                  <a:pt x="4248813" y="188215"/>
                  <a:pt x="4290056" y="232220"/>
                </a:cubicBezTo>
                <a:cubicBezTo>
                  <a:pt x="4331490" y="276035"/>
                  <a:pt x="4352160" y="339091"/>
                  <a:pt x="4352160" y="421101"/>
                </a:cubicBezTo>
                <a:cubicBezTo>
                  <a:pt x="4352160" y="459106"/>
                  <a:pt x="4349493" y="490729"/>
                  <a:pt x="4344349" y="516065"/>
                </a:cubicBezTo>
                <a:lnTo>
                  <a:pt x="3891918" y="516065"/>
                </a:lnTo>
                <a:lnTo>
                  <a:pt x="3891911" y="515970"/>
                </a:lnTo>
                <a:lnTo>
                  <a:pt x="3891911" y="516065"/>
                </a:lnTo>
                <a:lnTo>
                  <a:pt x="3891918" y="516065"/>
                </a:lnTo>
                <a:lnTo>
                  <a:pt x="3896126" y="578192"/>
                </a:lnTo>
                <a:cubicBezTo>
                  <a:pt x="3903842" y="636057"/>
                  <a:pt x="3922059" y="680848"/>
                  <a:pt x="3950776" y="712566"/>
                </a:cubicBezTo>
                <a:cubicBezTo>
                  <a:pt x="3989066" y="754857"/>
                  <a:pt x="4048217" y="775907"/>
                  <a:pt x="4128417" y="775907"/>
                </a:cubicBezTo>
                <a:cubicBezTo>
                  <a:pt x="4201760" y="775907"/>
                  <a:pt x="4271959" y="761239"/>
                  <a:pt x="4339205" y="731616"/>
                </a:cubicBezTo>
                <a:lnTo>
                  <a:pt x="4339205" y="791242"/>
                </a:lnTo>
                <a:cubicBezTo>
                  <a:pt x="4278817" y="824866"/>
                  <a:pt x="4206713" y="841915"/>
                  <a:pt x="4123274" y="841915"/>
                </a:cubicBezTo>
                <a:cubicBezTo>
                  <a:pt x="4021928" y="841915"/>
                  <a:pt x="3945632" y="813340"/>
                  <a:pt x="3894578" y="756381"/>
                </a:cubicBezTo>
                <a:cubicBezTo>
                  <a:pt x="3843334" y="699421"/>
                  <a:pt x="3817807" y="614649"/>
                  <a:pt x="3817807" y="502159"/>
                </a:cubicBezTo>
                <a:cubicBezTo>
                  <a:pt x="3817807" y="395764"/>
                  <a:pt x="3843524" y="313087"/>
                  <a:pt x="3895150" y="254318"/>
                </a:cubicBezTo>
                <a:cubicBezTo>
                  <a:pt x="3946680" y="195644"/>
                  <a:pt x="4018975" y="166307"/>
                  <a:pt x="4111748" y="166307"/>
                </a:cubicBezTo>
                <a:close/>
                <a:moveTo>
                  <a:pt x="6849519" y="166212"/>
                </a:moveTo>
                <a:cubicBezTo>
                  <a:pt x="6879428" y="166212"/>
                  <a:pt x="6910384" y="169641"/>
                  <a:pt x="6942769" y="176213"/>
                </a:cubicBezTo>
                <a:cubicBezTo>
                  <a:pt x="6975154" y="182976"/>
                  <a:pt x="7005063" y="192310"/>
                  <a:pt x="7032304" y="204217"/>
                </a:cubicBezTo>
                <a:lnTo>
                  <a:pt x="7032304" y="263843"/>
                </a:lnTo>
                <a:cubicBezTo>
                  <a:pt x="6963343" y="241936"/>
                  <a:pt x="6901050" y="230791"/>
                  <a:pt x="6845614" y="230791"/>
                </a:cubicBezTo>
                <a:cubicBezTo>
                  <a:pt x="6799704" y="230791"/>
                  <a:pt x="6764842" y="239936"/>
                  <a:pt x="6740934" y="258128"/>
                </a:cubicBezTo>
                <a:cubicBezTo>
                  <a:pt x="6716931" y="276321"/>
                  <a:pt x="6704930" y="303086"/>
                  <a:pt x="6704930" y="338614"/>
                </a:cubicBezTo>
                <a:cubicBezTo>
                  <a:pt x="6704930" y="367380"/>
                  <a:pt x="6713312" y="389573"/>
                  <a:pt x="6729980" y="405194"/>
                </a:cubicBezTo>
                <a:cubicBezTo>
                  <a:pt x="6746459" y="420815"/>
                  <a:pt x="6779225" y="437960"/>
                  <a:pt x="6827802" y="456629"/>
                </a:cubicBezTo>
                <a:lnTo>
                  <a:pt x="6929910" y="494634"/>
                </a:lnTo>
                <a:cubicBezTo>
                  <a:pt x="6977726" y="512351"/>
                  <a:pt x="7012397" y="534163"/>
                  <a:pt x="7034114" y="559976"/>
                </a:cubicBezTo>
                <a:cubicBezTo>
                  <a:pt x="7055926" y="585788"/>
                  <a:pt x="7066784" y="617602"/>
                  <a:pt x="7066784" y="655607"/>
                </a:cubicBezTo>
                <a:cubicBezTo>
                  <a:pt x="7066784" y="713233"/>
                  <a:pt x="7045639" y="758667"/>
                  <a:pt x="7003443" y="792005"/>
                </a:cubicBezTo>
                <a:cubicBezTo>
                  <a:pt x="6961248" y="825342"/>
                  <a:pt x="6903907" y="842011"/>
                  <a:pt x="6831517" y="842011"/>
                </a:cubicBezTo>
                <a:cubicBezTo>
                  <a:pt x="6753984" y="842011"/>
                  <a:pt x="6684546" y="826866"/>
                  <a:pt x="6623205" y="796481"/>
                </a:cubicBezTo>
                <a:lnTo>
                  <a:pt x="6623205" y="736855"/>
                </a:lnTo>
                <a:cubicBezTo>
                  <a:pt x="6699024" y="763906"/>
                  <a:pt x="6770176" y="777336"/>
                  <a:pt x="6836661" y="777336"/>
                </a:cubicBezTo>
                <a:cubicBezTo>
                  <a:pt x="6888667" y="777336"/>
                  <a:pt x="6928196" y="766954"/>
                  <a:pt x="6955437" y="746285"/>
                </a:cubicBezTo>
                <a:cubicBezTo>
                  <a:pt x="6982964" y="725330"/>
                  <a:pt x="6996585" y="695231"/>
                  <a:pt x="6996585" y="655416"/>
                </a:cubicBezTo>
                <a:cubicBezTo>
                  <a:pt x="6996585" y="632747"/>
                  <a:pt x="6988298" y="613220"/>
                  <a:pt x="6971630" y="597218"/>
                </a:cubicBezTo>
                <a:cubicBezTo>
                  <a:pt x="6954961" y="581121"/>
                  <a:pt x="6927053" y="565881"/>
                  <a:pt x="6888000" y="551498"/>
                </a:cubicBezTo>
                <a:lnTo>
                  <a:pt x="6771509" y="508445"/>
                </a:lnTo>
                <a:cubicBezTo>
                  <a:pt x="6680450" y="474632"/>
                  <a:pt x="6634826" y="419291"/>
                  <a:pt x="6634826" y="342425"/>
                </a:cubicBezTo>
                <a:cubicBezTo>
                  <a:pt x="6634826" y="290037"/>
                  <a:pt x="6654733" y="247460"/>
                  <a:pt x="6694262" y="214980"/>
                </a:cubicBezTo>
                <a:cubicBezTo>
                  <a:pt x="6733791" y="182404"/>
                  <a:pt x="6785701" y="166212"/>
                  <a:pt x="6849519" y="166212"/>
                </a:cubicBezTo>
                <a:close/>
                <a:moveTo>
                  <a:pt x="3127722" y="166212"/>
                </a:moveTo>
                <a:cubicBezTo>
                  <a:pt x="3207923" y="166212"/>
                  <a:pt x="3261454" y="198597"/>
                  <a:pt x="3288886" y="263843"/>
                </a:cubicBezTo>
                <a:cubicBezTo>
                  <a:pt x="3328890" y="232506"/>
                  <a:pt x="3371563" y="208598"/>
                  <a:pt x="3416521" y="191548"/>
                </a:cubicBezTo>
                <a:cubicBezTo>
                  <a:pt x="3461858" y="174689"/>
                  <a:pt x="3506530" y="166212"/>
                  <a:pt x="3550916" y="166212"/>
                </a:cubicBezTo>
                <a:cubicBezTo>
                  <a:pt x="3609590" y="166212"/>
                  <a:pt x="3654453" y="182595"/>
                  <a:pt x="3684933" y="215647"/>
                </a:cubicBezTo>
                <a:cubicBezTo>
                  <a:pt x="3715794" y="248508"/>
                  <a:pt x="3731034" y="296419"/>
                  <a:pt x="3731034" y="358998"/>
                </a:cubicBezTo>
                <a:lnTo>
                  <a:pt x="3731034" y="822961"/>
                </a:lnTo>
                <a:lnTo>
                  <a:pt x="3658072" y="822961"/>
                </a:lnTo>
                <a:lnTo>
                  <a:pt x="3658072" y="822866"/>
                </a:lnTo>
                <a:lnTo>
                  <a:pt x="3658072" y="389287"/>
                </a:lnTo>
                <a:cubicBezTo>
                  <a:pt x="3658072" y="334328"/>
                  <a:pt x="3648262" y="294323"/>
                  <a:pt x="3628640" y="269463"/>
                </a:cubicBezTo>
                <a:cubicBezTo>
                  <a:pt x="3609019" y="244412"/>
                  <a:pt x="3578062" y="232125"/>
                  <a:pt x="3535391" y="232125"/>
                </a:cubicBezTo>
                <a:cubicBezTo>
                  <a:pt x="3454428" y="232125"/>
                  <a:pt x="3377374" y="258700"/>
                  <a:pt x="3304030" y="311945"/>
                </a:cubicBezTo>
                <a:cubicBezTo>
                  <a:pt x="3306698" y="332137"/>
                  <a:pt x="3307935" y="352045"/>
                  <a:pt x="3307935" y="371571"/>
                </a:cubicBezTo>
                <a:lnTo>
                  <a:pt x="3307935" y="822866"/>
                </a:lnTo>
                <a:lnTo>
                  <a:pt x="3235070" y="822866"/>
                </a:lnTo>
                <a:lnTo>
                  <a:pt x="3235070" y="389287"/>
                </a:lnTo>
                <a:cubicBezTo>
                  <a:pt x="3235070" y="334328"/>
                  <a:pt x="3225259" y="294323"/>
                  <a:pt x="3205638" y="269463"/>
                </a:cubicBezTo>
                <a:cubicBezTo>
                  <a:pt x="3186015" y="244412"/>
                  <a:pt x="3154870" y="232125"/>
                  <a:pt x="3112387" y="232125"/>
                </a:cubicBezTo>
                <a:cubicBezTo>
                  <a:pt x="3033140" y="232125"/>
                  <a:pt x="2957321" y="257938"/>
                  <a:pt x="2884931" y="309373"/>
                </a:cubicBezTo>
                <a:lnTo>
                  <a:pt x="2884931" y="822866"/>
                </a:lnTo>
                <a:lnTo>
                  <a:pt x="2812065" y="822866"/>
                </a:lnTo>
                <a:lnTo>
                  <a:pt x="2812065" y="185167"/>
                </a:lnTo>
                <a:lnTo>
                  <a:pt x="2875881" y="185167"/>
                </a:lnTo>
                <a:lnTo>
                  <a:pt x="2883693" y="254794"/>
                </a:lnTo>
                <a:cubicBezTo>
                  <a:pt x="2921983" y="226124"/>
                  <a:pt x="2962178" y="204121"/>
                  <a:pt x="3004374" y="188881"/>
                </a:cubicBezTo>
                <a:cubicBezTo>
                  <a:pt x="3046570" y="173737"/>
                  <a:pt x="3087718" y="166212"/>
                  <a:pt x="3127722" y="166212"/>
                </a:cubicBezTo>
                <a:close/>
                <a:moveTo>
                  <a:pt x="1379028" y="166212"/>
                </a:moveTo>
                <a:cubicBezTo>
                  <a:pt x="1408746" y="166212"/>
                  <a:pt x="1439894" y="169641"/>
                  <a:pt x="1472278" y="176213"/>
                </a:cubicBezTo>
                <a:cubicBezTo>
                  <a:pt x="1504663" y="182976"/>
                  <a:pt x="1534382" y="192310"/>
                  <a:pt x="1561813" y="204217"/>
                </a:cubicBezTo>
                <a:lnTo>
                  <a:pt x="1561813" y="263843"/>
                </a:lnTo>
                <a:cubicBezTo>
                  <a:pt x="1492663" y="241936"/>
                  <a:pt x="1430560" y="230791"/>
                  <a:pt x="1375123" y="230791"/>
                </a:cubicBezTo>
                <a:cubicBezTo>
                  <a:pt x="1329023" y="230791"/>
                  <a:pt x="1294162" y="239936"/>
                  <a:pt x="1270349" y="258128"/>
                </a:cubicBezTo>
                <a:cubicBezTo>
                  <a:pt x="1246536" y="276321"/>
                  <a:pt x="1234535" y="303086"/>
                  <a:pt x="1234535" y="338614"/>
                </a:cubicBezTo>
                <a:cubicBezTo>
                  <a:pt x="1234535" y="367380"/>
                  <a:pt x="1242822" y="389573"/>
                  <a:pt x="1259491" y="405194"/>
                </a:cubicBezTo>
                <a:cubicBezTo>
                  <a:pt x="1276159" y="420815"/>
                  <a:pt x="1308735" y="437960"/>
                  <a:pt x="1357312" y="456629"/>
                </a:cubicBezTo>
                <a:lnTo>
                  <a:pt x="1459610" y="494634"/>
                </a:lnTo>
                <a:cubicBezTo>
                  <a:pt x="1507235" y="512351"/>
                  <a:pt x="1542097" y="534163"/>
                  <a:pt x="1563813" y="559976"/>
                </a:cubicBezTo>
                <a:cubicBezTo>
                  <a:pt x="1585436" y="585788"/>
                  <a:pt x="1596389" y="617602"/>
                  <a:pt x="1596389" y="655607"/>
                </a:cubicBezTo>
                <a:cubicBezTo>
                  <a:pt x="1596389" y="713233"/>
                  <a:pt x="1575339" y="758667"/>
                  <a:pt x="1533144" y="792005"/>
                </a:cubicBezTo>
                <a:cubicBezTo>
                  <a:pt x="1490947" y="825342"/>
                  <a:pt x="1433607" y="842011"/>
                  <a:pt x="1361218" y="842011"/>
                </a:cubicBezTo>
                <a:cubicBezTo>
                  <a:pt x="1283684" y="842011"/>
                  <a:pt x="1214247" y="826866"/>
                  <a:pt x="1152905" y="796481"/>
                </a:cubicBezTo>
                <a:lnTo>
                  <a:pt x="1152905" y="736855"/>
                </a:lnTo>
                <a:cubicBezTo>
                  <a:pt x="1228725" y="763906"/>
                  <a:pt x="1299877" y="777336"/>
                  <a:pt x="1366361" y="777336"/>
                </a:cubicBezTo>
                <a:cubicBezTo>
                  <a:pt x="1418368" y="777336"/>
                  <a:pt x="1457895" y="766954"/>
                  <a:pt x="1485137" y="746285"/>
                </a:cubicBezTo>
                <a:cubicBezTo>
                  <a:pt x="1512378" y="725330"/>
                  <a:pt x="1526095" y="695231"/>
                  <a:pt x="1526095" y="655416"/>
                </a:cubicBezTo>
                <a:cubicBezTo>
                  <a:pt x="1526095" y="632747"/>
                  <a:pt x="1517809" y="613220"/>
                  <a:pt x="1501139" y="597218"/>
                </a:cubicBezTo>
                <a:cubicBezTo>
                  <a:pt x="1484470" y="581121"/>
                  <a:pt x="1456563" y="565881"/>
                  <a:pt x="1417415" y="551498"/>
                </a:cubicBezTo>
                <a:lnTo>
                  <a:pt x="1301115" y="508445"/>
                </a:lnTo>
                <a:cubicBezTo>
                  <a:pt x="1209865" y="474632"/>
                  <a:pt x="1164241" y="419291"/>
                  <a:pt x="1164241" y="342425"/>
                </a:cubicBezTo>
                <a:cubicBezTo>
                  <a:pt x="1164241" y="290037"/>
                  <a:pt x="1184148" y="247460"/>
                  <a:pt x="1223677" y="214980"/>
                </a:cubicBezTo>
                <a:cubicBezTo>
                  <a:pt x="1263395" y="182404"/>
                  <a:pt x="1315117" y="166212"/>
                  <a:pt x="1379028" y="166212"/>
                </a:cubicBezTo>
                <a:close/>
                <a:moveTo>
                  <a:pt x="2425922" y="166117"/>
                </a:moveTo>
                <a:cubicBezTo>
                  <a:pt x="2519647" y="166117"/>
                  <a:pt x="2592513" y="195645"/>
                  <a:pt x="2644521" y="254795"/>
                </a:cubicBezTo>
                <a:cubicBezTo>
                  <a:pt x="2696337" y="313945"/>
                  <a:pt x="2722339" y="396908"/>
                  <a:pt x="2722339" y="503302"/>
                </a:cubicBezTo>
                <a:cubicBezTo>
                  <a:pt x="2722339" y="609887"/>
                  <a:pt x="2696337" y="692945"/>
                  <a:pt x="2644521" y="752381"/>
                </a:cubicBezTo>
                <a:cubicBezTo>
                  <a:pt x="2592513" y="812007"/>
                  <a:pt x="2519647" y="841821"/>
                  <a:pt x="2425922" y="841821"/>
                </a:cubicBezTo>
                <a:cubicBezTo>
                  <a:pt x="2332195" y="841821"/>
                  <a:pt x="2259330" y="812007"/>
                  <a:pt x="2207322" y="752381"/>
                </a:cubicBezTo>
                <a:cubicBezTo>
                  <a:pt x="2155317" y="692945"/>
                  <a:pt x="2129504" y="609791"/>
                  <a:pt x="2129504" y="503302"/>
                </a:cubicBezTo>
                <a:cubicBezTo>
                  <a:pt x="2129504" y="396908"/>
                  <a:pt x="2155317" y="313945"/>
                  <a:pt x="2207322" y="254795"/>
                </a:cubicBezTo>
                <a:cubicBezTo>
                  <a:pt x="2259330" y="195645"/>
                  <a:pt x="2332195" y="166117"/>
                  <a:pt x="2425922" y="166117"/>
                </a:cubicBezTo>
                <a:close/>
                <a:moveTo>
                  <a:pt x="8163208" y="143256"/>
                </a:moveTo>
                <a:cubicBezTo>
                  <a:pt x="8214928" y="143256"/>
                  <a:pt x="8257600" y="156019"/>
                  <a:pt x="8289795" y="181546"/>
                </a:cubicBezTo>
                <a:cubicBezTo>
                  <a:pt x="8322370" y="207455"/>
                  <a:pt x="8339039" y="241554"/>
                  <a:pt x="8339039" y="283274"/>
                </a:cubicBezTo>
                <a:cubicBezTo>
                  <a:pt x="8339039" y="355283"/>
                  <a:pt x="8288270" y="416243"/>
                  <a:pt x="8187972" y="464725"/>
                </a:cubicBezTo>
                <a:lnTo>
                  <a:pt x="8164445" y="476441"/>
                </a:lnTo>
                <a:lnTo>
                  <a:pt x="8346945" y="686276"/>
                </a:lnTo>
                <a:cubicBezTo>
                  <a:pt x="8383902" y="635794"/>
                  <a:pt x="8402570" y="570357"/>
                  <a:pt x="8402570" y="491585"/>
                </a:cubicBezTo>
                <a:lnTo>
                  <a:pt x="8402570" y="454057"/>
                </a:lnTo>
                <a:lnTo>
                  <a:pt x="8470484" y="454057"/>
                </a:lnTo>
                <a:lnTo>
                  <a:pt x="8470484" y="496348"/>
                </a:lnTo>
                <a:cubicBezTo>
                  <a:pt x="8470484" y="590931"/>
                  <a:pt x="8443147" y="671227"/>
                  <a:pt x="8389236" y="734663"/>
                </a:cubicBezTo>
                <a:cubicBezTo>
                  <a:pt x="8403237" y="748475"/>
                  <a:pt x="8417048" y="758285"/>
                  <a:pt x="8430764" y="764191"/>
                </a:cubicBezTo>
                <a:cubicBezTo>
                  <a:pt x="8445528" y="770382"/>
                  <a:pt x="8463911" y="773621"/>
                  <a:pt x="8485438" y="773621"/>
                </a:cubicBezTo>
                <a:cubicBezTo>
                  <a:pt x="8502202" y="773621"/>
                  <a:pt x="8519347" y="772001"/>
                  <a:pt x="8536016" y="768953"/>
                </a:cubicBezTo>
                <a:lnTo>
                  <a:pt x="8543255" y="767620"/>
                </a:lnTo>
                <a:lnTo>
                  <a:pt x="8543255" y="823341"/>
                </a:lnTo>
                <a:lnTo>
                  <a:pt x="8538588" y="824579"/>
                </a:lnTo>
                <a:cubicBezTo>
                  <a:pt x="8514013" y="831056"/>
                  <a:pt x="8489915" y="834295"/>
                  <a:pt x="8467150" y="834295"/>
                </a:cubicBezTo>
                <a:cubicBezTo>
                  <a:pt x="8424192" y="834295"/>
                  <a:pt x="8382473" y="815435"/>
                  <a:pt x="8343039" y="778193"/>
                </a:cubicBezTo>
                <a:cubicBezTo>
                  <a:pt x="8286651" y="820388"/>
                  <a:pt x="8218833" y="841820"/>
                  <a:pt x="8141109" y="841820"/>
                </a:cubicBezTo>
                <a:cubicBezTo>
                  <a:pt x="8074148" y="841820"/>
                  <a:pt x="8020142" y="825246"/>
                  <a:pt x="7980423" y="792861"/>
                </a:cubicBezTo>
                <a:cubicBezTo>
                  <a:pt x="7940608" y="760095"/>
                  <a:pt x="7920320" y="715328"/>
                  <a:pt x="7920320" y="659892"/>
                </a:cubicBezTo>
                <a:cubicBezTo>
                  <a:pt x="7920320" y="616172"/>
                  <a:pt x="7933464" y="576358"/>
                  <a:pt x="7959277" y="541592"/>
                </a:cubicBezTo>
                <a:cubicBezTo>
                  <a:pt x="7984995" y="507111"/>
                  <a:pt x="8020904" y="480250"/>
                  <a:pt x="8065766" y="461582"/>
                </a:cubicBezTo>
                <a:cubicBezTo>
                  <a:pt x="8043192" y="435388"/>
                  <a:pt x="8026523" y="414338"/>
                  <a:pt x="8015284" y="397383"/>
                </a:cubicBezTo>
                <a:cubicBezTo>
                  <a:pt x="8002806" y="379000"/>
                  <a:pt x="7994043" y="362045"/>
                  <a:pt x="7989566" y="346900"/>
                </a:cubicBezTo>
                <a:cubicBezTo>
                  <a:pt x="7984899" y="331756"/>
                  <a:pt x="7982518" y="314897"/>
                  <a:pt x="7982518" y="296704"/>
                </a:cubicBezTo>
                <a:cubicBezTo>
                  <a:pt x="7982518" y="251365"/>
                  <a:pt x="7999567" y="213836"/>
                  <a:pt x="8033000" y="185547"/>
                </a:cubicBezTo>
                <a:cubicBezTo>
                  <a:pt x="8066529" y="157448"/>
                  <a:pt x="8110248" y="143256"/>
                  <a:pt x="8163208" y="143256"/>
                </a:cubicBezTo>
                <a:close/>
                <a:moveTo>
                  <a:pt x="7225281" y="0"/>
                </a:moveTo>
                <a:lnTo>
                  <a:pt x="7285383" y="0"/>
                </a:lnTo>
                <a:lnTo>
                  <a:pt x="7285383" y="185166"/>
                </a:lnTo>
                <a:lnTo>
                  <a:pt x="7489980" y="185166"/>
                </a:lnTo>
                <a:lnTo>
                  <a:pt x="7489980" y="248507"/>
                </a:lnTo>
                <a:lnTo>
                  <a:pt x="7285383" y="248507"/>
                </a:lnTo>
                <a:lnTo>
                  <a:pt x="7285383" y="670751"/>
                </a:lnTo>
                <a:cubicBezTo>
                  <a:pt x="7285383" y="705326"/>
                  <a:pt x="7292813" y="729901"/>
                  <a:pt x="7307767" y="744284"/>
                </a:cubicBezTo>
                <a:cubicBezTo>
                  <a:pt x="7322721" y="758666"/>
                  <a:pt x="7347582" y="765715"/>
                  <a:pt x="7382538" y="765715"/>
                </a:cubicBezTo>
                <a:cubicBezTo>
                  <a:pt x="7417400" y="765715"/>
                  <a:pt x="7455404" y="760762"/>
                  <a:pt x="7496362" y="750570"/>
                </a:cubicBezTo>
                <a:lnTo>
                  <a:pt x="7496362" y="808958"/>
                </a:lnTo>
                <a:cubicBezTo>
                  <a:pt x="7460548" y="823341"/>
                  <a:pt x="7417400" y="830390"/>
                  <a:pt x="7367108" y="830390"/>
                </a:cubicBezTo>
                <a:cubicBezTo>
                  <a:pt x="7317006" y="830390"/>
                  <a:pt x="7278526" y="817150"/>
                  <a:pt x="7252236" y="790575"/>
                </a:cubicBezTo>
                <a:cubicBezTo>
                  <a:pt x="7225757" y="763905"/>
                  <a:pt x="7212707" y="725234"/>
                  <a:pt x="7212707" y="674561"/>
                </a:cubicBezTo>
                <a:lnTo>
                  <a:pt x="7212707" y="248507"/>
                </a:lnTo>
                <a:lnTo>
                  <a:pt x="7092502" y="248507"/>
                </a:lnTo>
                <a:lnTo>
                  <a:pt x="7092502" y="197834"/>
                </a:lnTo>
                <a:lnTo>
                  <a:pt x="7215184" y="186404"/>
                </a:lnTo>
                <a:close/>
                <a:moveTo>
                  <a:pt x="5244176" y="0"/>
                </a:moveTo>
                <a:lnTo>
                  <a:pt x="5304279" y="0"/>
                </a:lnTo>
                <a:lnTo>
                  <a:pt x="5304279" y="185166"/>
                </a:lnTo>
                <a:lnTo>
                  <a:pt x="5508685" y="185166"/>
                </a:lnTo>
                <a:lnTo>
                  <a:pt x="5508685" y="248507"/>
                </a:lnTo>
                <a:lnTo>
                  <a:pt x="5304279" y="248507"/>
                </a:lnTo>
                <a:lnTo>
                  <a:pt x="5304279" y="670751"/>
                </a:lnTo>
                <a:cubicBezTo>
                  <a:pt x="5304279" y="705326"/>
                  <a:pt x="5311708" y="729901"/>
                  <a:pt x="5326567" y="744284"/>
                </a:cubicBezTo>
                <a:cubicBezTo>
                  <a:pt x="5341521" y="758666"/>
                  <a:pt x="5366382" y="765715"/>
                  <a:pt x="5401434" y="765715"/>
                </a:cubicBezTo>
                <a:cubicBezTo>
                  <a:pt x="5436295" y="765715"/>
                  <a:pt x="5474110" y="760762"/>
                  <a:pt x="5515067" y="750570"/>
                </a:cubicBezTo>
                <a:lnTo>
                  <a:pt x="5515067" y="808958"/>
                </a:lnTo>
                <a:lnTo>
                  <a:pt x="5515162" y="808958"/>
                </a:lnTo>
                <a:cubicBezTo>
                  <a:pt x="5479539" y="823341"/>
                  <a:pt x="5436390" y="830390"/>
                  <a:pt x="5386098" y="830390"/>
                </a:cubicBezTo>
                <a:cubicBezTo>
                  <a:pt x="5335806" y="830390"/>
                  <a:pt x="5297516" y="817150"/>
                  <a:pt x="5271036" y="790575"/>
                </a:cubicBezTo>
                <a:cubicBezTo>
                  <a:pt x="5244747" y="763905"/>
                  <a:pt x="5231507" y="725234"/>
                  <a:pt x="5231507" y="674561"/>
                </a:cubicBezTo>
                <a:lnTo>
                  <a:pt x="5231507" y="248507"/>
                </a:lnTo>
                <a:lnTo>
                  <a:pt x="5111302" y="248507"/>
                </a:lnTo>
                <a:lnTo>
                  <a:pt x="5111302" y="197834"/>
                </a:lnTo>
                <a:lnTo>
                  <a:pt x="5233984" y="186404"/>
                </a:lnTo>
                <a:close/>
                <a:moveTo>
                  <a:pt x="1781555" y="0"/>
                </a:moveTo>
                <a:lnTo>
                  <a:pt x="1841657" y="0"/>
                </a:lnTo>
                <a:lnTo>
                  <a:pt x="1841657" y="185166"/>
                </a:lnTo>
                <a:lnTo>
                  <a:pt x="2046255" y="185166"/>
                </a:lnTo>
                <a:lnTo>
                  <a:pt x="2046255" y="248507"/>
                </a:lnTo>
                <a:lnTo>
                  <a:pt x="1841657" y="248507"/>
                </a:lnTo>
                <a:lnTo>
                  <a:pt x="1841657" y="670751"/>
                </a:lnTo>
                <a:cubicBezTo>
                  <a:pt x="1841657" y="705326"/>
                  <a:pt x="1849087" y="729901"/>
                  <a:pt x="1864042" y="744284"/>
                </a:cubicBezTo>
                <a:cubicBezTo>
                  <a:pt x="1878996" y="758666"/>
                  <a:pt x="1903855" y="765715"/>
                  <a:pt x="1938813" y="765715"/>
                </a:cubicBezTo>
                <a:cubicBezTo>
                  <a:pt x="1973674" y="765715"/>
                  <a:pt x="2011679" y="760762"/>
                  <a:pt x="2052636" y="750570"/>
                </a:cubicBezTo>
                <a:lnTo>
                  <a:pt x="2052636" y="808958"/>
                </a:lnTo>
                <a:lnTo>
                  <a:pt x="2052732" y="808958"/>
                </a:lnTo>
                <a:cubicBezTo>
                  <a:pt x="2016918" y="823341"/>
                  <a:pt x="1973769" y="830390"/>
                  <a:pt x="1923668" y="830390"/>
                </a:cubicBezTo>
                <a:cubicBezTo>
                  <a:pt x="1873185" y="830390"/>
                  <a:pt x="1834895" y="817150"/>
                  <a:pt x="1808606" y="790575"/>
                </a:cubicBezTo>
                <a:cubicBezTo>
                  <a:pt x="1782126" y="763905"/>
                  <a:pt x="1768886" y="725234"/>
                  <a:pt x="1768886" y="674561"/>
                </a:cubicBezTo>
                <a:lnTo>
                  <a:pt x="1768886" y="248507"/>
                </a:lnTo>
                <a:lnTo>
                  <a:pt x="1648872" y="248507"/>
                </a:lnTo>
                <a:lnTo>
                  <a:pt x="1648872" y="197834"/>
                </a:lnTo>
                <a:lnTo>
                  <a:pt x="1771553" y="18640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057CF5DE-BCC6-483B-B135-56A931AB3C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594" y="1799092"/>
            <a:ext cx="675796" cy="150936"/>
          </a:xfrm>
          <a:custGeom>
            <a:avLst/>
            <a:gdLst>
              <a:gd name="connsiteX0" fmla="*/ 18216 w 2511688"/>
              <a:gd name="connsiteY0" fmla="*/ 49195 h 560976"/>
              <a:gd name="connsiteX1" fmla="*/ 39297 w 2511688"/>
              <a:gd name="connsiteY1" fmla="*/ 54246 h 560976"/>
              <a:gd name="connsiteX2" fmla="*/ 1282309 w 2511688"/>
              <a:gd name="connsiteY2" fmla="*/ 381525 h 560976"/>
              <a:gd name="connsiteX3" fmla="*/ 2230428 w 2511688"/>
              <a:gd name="connsiteY3" fmla="*/ 188929 h 560976"/>
              <a:gd name="connsiteX4" fmla="*/ 2270433 w 2511688"/>
              <a:gd name="connsiteY4" fmla="*/ 252747 h 560976"/>
              <a:gd name="connsiteX5" fmla="*/ 1253353 w 2511688"/>
              <a:gd name="connsiteY5" fmla="*/ 560976 h 560976"/>
              <a:gd name="connsiteX6" fmla="*/ 11103 w 2511688"/>
              <a:gd name="connsiteY6" fmla="*/ 91012 h 560976"/>
              <a:gd name="connsiteX7" fmla="*/ 18216 w 2511688"/>
              <a:gd name="connsiteY7" fmla="*/ 49195 h 560976"/>
              <a:gd name="connsiteX8" fmla="*/ 2327261 w 2511688"/>
              <a:gd name="connsiteY8" fmla="*/ 60 h 560976"/>
              <a:gd name="connsiteX9" fmla="*/ 2502081 w 2511688"/>
              <a:gd name="connsiteY9" fmla="*/ 34339 h 560976"/>
              <a:gd name="connsiteX10" fmla="*/ 2346728 w 2511688"/>
              <a:gd name="connsiteY10" fmla="*/ 450200 h 560976"/>
              <a:gd name="connsiteX11" fmla="*/ 2312438 w 2511688"/>
              <a:gd name="connsiteY11" fmla="*/ 434103 h 560976"/>
              <a:gd name="connsiteX12" fmla="*/ 2384733 w 2511688"/>
              <a:gd name="connsiteY12" fmla="*/ 123207 h 560976"/>
              <a:gd name="connsiteX13" fmla="*/ 2063645 w 2511688"/>
              <a:gd name="connsiteY13" fmla="*/ 112539 h 560976"/>
              <a:gd name="connsiteX14" fmla="*/ 2056787 w 2511688"/>
              <a:gd name="connsiteY14" fmla="*/ 75582 h 560976"/>
              <a:gd name="connsiteX15" fmla="*/ 2327261 w 2511688"/>
              <a:gd name="connsiteY15" fmla="*/ 60 h 5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11688" h="560976">
                <a:moveTo>
                  <a:pt x="18216" y="49195"/>
                </a:moveTo>
                <a:cubicBezTo>
                  <a:pt x="24319" y="48388"/>
                  <a:pt x="31558" y="49769"/>
                  <a:pt x="39297" y="54246"/>
                </a:cubicBezTo>
                <a:cubicBezTo>
                  <a:pt x="393055" y="258557"/>
                  <a:pt x="830443" y="381525"/>
                  <a:pt x="1282309" y="381525"/>
                </a:cubicBezTo>
                <a:cubicBezTo>
                  <a:pt x="1587014" y="381525"/>
                  <a:pt x="1922104" y="318660"/>
                  <a:pt x="2230428" y="188929"/>
                </a:cubicBezTo>
                <a:cubicBezTo>
                  <a:pt x="2276815" y="169498"/>
                  <a:pt x="2315962" y="219409"/>
                  <a:pt x="2270433" y="252747"/>
                </a:cubicBezTo>
                <a:cubicBezTo>
                  <a:pt x="1995446" y="454010"/>
                  <a:pt x="1596730" y="560976"/>
                  <a:pt x="1253353" y="560976"/>
                </a:cubicBezTo>
                <a:cubicBezTo>
                  <a:pt x="772246" y="560976"/>
                  <a:pt x="339049" y="384573"/>
                  <a:pt x="11103" y="91012"/>
                </a:cubicBezTo>
                <a:cubicBezTo>
                  <a:pt x="-8185" y="73725"/>
                  <a:pt x="-95" y="51615"/>
                  <a:pt x="18216" y="49195"/>
                </a:cubicBezTo>
                <a:close/>
                <a:moveTo>
                  <a:pt x="2327261" y="60"/>
                </a:moveTo>
                <a:cubicBezTo>
                  <a:pt x="2415165" y="-1142"/>
                  <a:pt x="2487127" y="15955"/>
                  <a:pt x="2502081" y="34339"/>
                </a:cubicBezTo>
                <a:cubicBezTo>
                  <a:pt x="2532275" y="71296"/>
                  <a:pt x="2494175" y="327804"/>
                  <a:pt x="2346728" y="450200"/>
                </a:cubicBezTo>
                <a:cubicBezTo>
                  <a:pt x="2323963" y="469060"/>
                  <a:pt x="2302532" y="458963"/>
                  <a:pt x="2312438" y="434103"/>
                </a:cubicBezTo>
                <a:cubicBezTo>
                  <a:pt x="2345680" y="352093"/>
                  <a:pt x="2420071" y="167784"/>
                  <a:pt x="2384733" y="123207"/>
                </a:cubicBezTo>
                <a:cubicBezTo>
                  <a:pt x="2349585" y="78535"/>
                  <a:pt x="2152227" y="102062"/>
                  <a:pt x="2063645" y="112539"/>
                </a:cubicBezTo>
                <a:cubicBezTo>
                  <a:pt x="2036880" y="115778"/>
                  <a:pt x="2032689" y="92441"/>
                  <a:pt x="2056787" y="75582"/>
                </a:cubicBezTo>
                <a:cubicBezTo>
                  <a:pt x="2135511" y="20765"/>
                  <a:pt x="2239357" y="1263"/>
                  <a:pt x="2327261" y="60"/>
                </a:cubicBezTo>
                <a:close/>
              </a:path>
            </a:pathLst>
          </a:custGeom>
          <a:solidFill>
            <a:srgbClr val="FF9900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53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CAB919-32DD-4379-A5AF-50FE4CED9680}"/>
              </a:ext>
            </a:extLst>
          </p:cNvPr>
          <p:cNvGrpSpPr/>
          <p:nvPr userDrawn="1"/>
        </p:nvGrpSpPr>
        <p:grpSpPr>
          <a:xfrm>
            <a:off x="-230" y="1589"/>
            <a:ext cx="12200755" cy="6865554"/>
            <a:chOff x="-230" y="1589"/>
            <a:chExt cx="12200755" cy="6865554"/>
          </a:xfrm>
        </p:grpSpPr>
        <p:sp>
          <p:nvSpPr>
            <p:cNvPr id="10" name="Triangle 6">
              <a:extLst>
                <a:ext uri="{FF2B5EF4-FFF2-40B4-BE49-F238E27FC236}">
                  <a16:creationId xmlns:a16="http://schemas.microsoft.com/office/drawing/2014/main" id="{311963D2-683E-4513-AC28-CA0F61365321}"/>
                </a:ext>
              </a:extLst>
            </p:cNvPr>
            <p:cNvSpPr/>
            <p:nvPr/>
          </p:nvSpPr>
          <p:spPr>
            <a:xfrm flipH="1">
              <a:off x="-230" y="4880032"/>
              <a:ext cx="6928298" cy="1985528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52964"/>
                <a:gd name="connsiteY0" fmla="*/ 1972937 h 2099828"/>
                <a:gd name="connsiteX1" fmla="*/ 1022128 w 6852964"/>
                <a:gd name="connsiteY1" fmla="*/ 0 h 2099828"/>
                <a:gd name="connsiteX2" fmla="*/ 6852964 w 6852964"/>
                <a:gd name="connsiteY2" fmla="*/ 2099828 h 2099828"/>
                <a:gd name="connsiteX3" fmla="*/ 0 w 6852964"/>
                <a:gd name="connsiteY3" fmla="*/ 1972937 h 2099828"/>
                <a:gd name="connsiteX0" fmla="*/ 0 w 6910114"/>
                <a:gd name="connsiteY0" fmla="*/ 1972937 h 1985528"/>
                <a:gd name="connsiteX1" fmla="*/ 1022128 w 6910114"/>
                <a:gd name="connsiteY1" fmla="*/ 0 h 1985528"/>
                <a:gd name="connsiteX2" fmla="*/ 6910114 w 6910114"/>
                <a:gd name="connsiteY2" fmla="*/ 1985528 h 1985528"/>
                <a:gd name="connsiteX3" fmla="*/ 0 w 6910114"/>
                <a:gd name="connsiteY3" fmla="*/ 1972937 h 1985528"/>
                <a:gd name="connsiteX0" fmla="*/ 0 w 6937823"/>
                <a:gd name="connsiteY0" fmla="*/ 2000646 h 2000646"/>
                <a:gd name="connsiteX1" fmla="*/ 1049837 w 6937823"/>
                <a:gd name="connsiteY1" fmla="*/ 0 h 2000646"/>
                <a:gd name="connsiteX2" fmla="*/ 6937823 w 6937823"/>
                <a:gd name="connsiteY2" fmla="*/ 1985528 h 2000646"/>
                <a:gd name="connsiteX3" fmla="*/ 0 w 6937823"/>
                <a:gd name="connsiteY3" fmla="*/ 2000646 h 2000646"/>
                <a:gd name="connsiteX0" fmla="*/ 0 w 6871148"/>
                <a:gd name="connsiteY0" fmla="*/ 2029221 h 2029221"/>
                <a:gd name="connsiteX1" fmla="*/ 983162 w 6871148"/>
                <a:gd name="connsiteY1" fmla="*/ 0 h 2029221"/>
                <a:gd name="connsiteX2" fmla="*/ 6871148 w 6871148"/>
                <a:gd name="connsiteY2" fmla="*/ 1985528 h 2029221"/>
                <a:gd name="connsiteX3" fmla="*/ 0 w 6871148"/>
                <a:gd name="connsiteY3" fmla="*/ 2029221 h 2029221"/>
                <a:gd name="connsiteX0" fmla="*/ 0 w 6928298"/>
                <a:gd name="connsiteY0" fmla="*/ 1984771 h 1985528"/>
                <a:gd name="connsiteX1" fmla="*/ 1040312 w 6928298"/>
                <a:gd name="connsiteY1" fmla="*/ 0 h 1985528"/>
                <a:gd name="connsiteX2" fmla="*/ 6928298 w 6928298"/>
                <a:gd name="connsiteY2" fmla="*/ 1985528 h 1985528"/>
                <a:gd name="connsiteX3" fmla="*/ 0 w 6928298"/>
                <a:gd name="connsiteY3" fmla="*/ 1984771 h 19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8298" h="1985528">
                  <a:moveTo>
                    <a:pt x="0" y="1984771"/>
                  </a:moveTo>
                  <a:lnTo>
                    <a:pt x="1040312" y="0"/>
                  </a:lnTo>
                  <a:lnTo>
                    <a:pt x="6928298" y="1985528"/>
                  </a:lnTo>
                  <a:lnTo>
                    <a:pt x="0" y="1984771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riangle 6">
              <a:extLst>
                <a:ext uri="{FF2B5EF4-FFF2-40B4-BE49-F238E27FC236}">
                  <a16:creationId xmlns:a16="http://schemas.microsoft.com/office/drawing/2014/main" id="{753C71C1-0930-45C1-B56C-516A7C34EE15}"/>
                </a:ext>
              </a:extLst>
            </p:cNvPr>
            <p:cNvSpPr/>
            <p:nvPr/>
          </p:nvSpPr>
          <p:spPr>
            <a:xfrm flipH="1">
              <a:off x="5361" y="3102811"/>
              <a:ext cx="5882172" cy="3764332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053083"/>
                <a:gd name="connsiteY0" fmla="*/ 1965930 h 3453144"/>
                <a:gd name="connsiteX1" fmla="*/ 1032638 w 6053083"/>
                <a:gd name="connsiteY1" fmla="*/ 0 h 3453144"/>
                <a:gd name="connsiteX2" fmla="*/ 6053083 w 6053083"/>
                <a:gd name="connsiteY2" fmla="*/ 3453144 h 3453144"/>
                <a:gd name="connsiteX3" fmla="*/ 0 w 6053083"/>
                <a:gd name="connsiteY3" fmla="*/ 1965930 h 3453144"/>
                <a:gd name="connsiteX0" fmla="*/ 0 w 5881414"/>
                <a:gd name="connsiteY0" fmla="*/ 1965930 h 3968151"/>
                <a:gd name="connsiteX1" fmla="*/ 1032638 w 5881414"/>
                <a:gd name="connsiteY1" fmla="*/ 0 h 3968151"/>
                <a:gd name="connsiteX2" fmla="*/ 5881414 w 5881414"/>
                <a:gd name="connsiteY2" fmla="*/ 3968151 h 3968151"/>
                <a:gd name="connsiteX3" fmla="*/ 0 w 5881414"/>
                <a:gd name="connsiteY3" fmla="*/ 1965930 h 3968151"/>
                <a:gd name="connsiteX0" fmla="*/ 0 w 5881414"/>
                <a:gd name="connsiteY0" fmla="*/ 1745213 h 3747434"/>
                <a:gd name="connsiteX1" fmla="*/ 5874404 w 5881414"/>
                <a:gd name="connsiteY1" fmla="*/ 0 h 3747434"/>
                <a:gd name="connsiteX2" fmla="*/ 5881414 w 5881414"/>
                <a:gd name="connsiteY2" fmla="*/ 3747434 h 3747434"/>
                <a:gd name="connsiteX3" fmla="*/ 0 w 5881414"/>
                <a:gd name="connsiteY3" fmla="*/ 1745213 h 3747434"/>
                <a:gd name="connsiteX0" fmla="*/ 0 w 5888421"/>
                <a:gd name="connsiteY0" fmla="*/ 1755723 h 3747434"/>
                <a:gd name="connsiteX1" fmla="*/ 5881411 w 5888421"/>
                <a:gd name="connsiteY1" fmla="*/ 0 h 3747434"/>
                <a:gd name="connsiteX2" fmla="*/ 5888421 w 5888421"/>
                <a:gd name="connsiteY2" fmla="*/ 3747434 h 3747434"/>
                <a:gd name="connsiteX3" fmla="*/ 0 w 5888421"/>
                <a:gd name="connsiteY3" fmla="*/ 1755723 h 3747434"/>
                <a:gd name="connsiteX0" fmla="*/ 0 w 5888421"/>
                <a:gd name="connsiteY0" fmla="*/ 1775096 h 3766807"/>
                <a:gd name="connsiteX1" fmla="*/ 5877537 w 5888421"/>
                <a:gd name="connsiteY1" fmla="*/ 0 h 3766807"/>
                <a:gd name="connsiteX2" fmla="*/ 5888421 w 5888421"/>
                <a:gd name="connsiteY2" fmla="*/ 3766807 h 3766807"/>
                <a:gd name="connsiteX3" fmla="*/ 0 w 5888421"/>
                <a:gd name="connsiteY3" fmla="*/ 1775096 h 3766807"/>
                <a:gd name="connsiteX0" fmla="*/ 0 w 5888421"/>
                <a:gd name="connsiteY0" fmla="*/ 1778971 h 3770682"/>
                <a:gd name="connsiteX1" fmla="*/ 5881412 w 5888421"/>
                <a:gd name="connsiteY1" fmla="*/ 0 h 3770682"/>
                <a:gd name="connsiteX2" fmla="*/ 5888421 w 5888421"/>
                <a:gd name="connsiteY2" fmla="*/ 3770682 h 3770682"/>
                <a:gd name="connsiteX3" fmla="*/ 0 w 5888421"/>
                <a:gd name="connsiteY3" fmla="*/ 1778971 h 3770682"/>
                <a:gd name="connsiteX0" fmla="*/ 0 w 5881453"/>
                <a:gd name="connsiteY0" fmla="*/ 1778971 h 3662732"/>
                <a:gd name="connsiteX1" fmla="*/ 5881412 w 5881453"/>
                <a:gd name="connsiteY1" fmla="*/ 0 h 3662732"/>
                <a:gd name="connsiteX2" fmla="*/ 5789996 w 5881453"/>
                <a:gd name="connsiteY2" fmla="*/ 3662732 h 3662732"/>
                <a:gd name="connsiteX3" fmla="*/ 0 w 5881453"/>
                <a:gd name="connsiteY3" fmla="*/ 1778971 h 3662732"/>
                <a:gd name="connsiteX0" fmla="*/ 0 w 5882172"/>
                <a:gd name="connsiteY0" fmla="*/ 1778971 h 3764332"/>
                <a:gd name="connsiteX1" fmla="*/ 5881412 w 5882172"/>
                <a:gd name="connsiteY1" fmla="*/ 0 h 3764332"/>
                <a:gd name="connsiteX2" fmla="*/ 5882071 w 5882172"/>
                <a:gd name="connsiteY2" fmla="*/ 3764332 h 3764332"/>
                <a:gd name="connsiteX3" fmla="*/ 0 w 5882172"/>
                <a:gd name="connsiteY3" fmla="*/ 1778971 h 37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2172" h="3764332">
                  <a:moveTo>
                    <a:pt x="0" y="1778971"/>
                  </a:moveTo>
                  <a:lnTo>
                    <a:pt x="5881412" y="0"/>
                  </a:lnTo>
                  <a:cubicBezTo>
                    <a:pt x="5883749" y="1249145"/>
                    <a:pt x="5879734" y="2515187"/>
                    <a:pt x="5882071" y="3764332"/>
                  </a:cubicBezTo>
                  <a:lnTo>
                    <a:pt x="0" y="1778971"/>
                  </a:lnTo>
                  <a:close/>
                </a:path>
              </a:pathLst>
            </a:custGeom>
            <a:gradFill>
              <a:gsLst>
                <a:gs pos="0">
                  <a:srgbClr val="202B49"/>
                </a:gs>
                <a:gs pos="100000">
                  <a:srgbClr val="1B243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Snip Single Corner Rectangle 7">
              <a:extLst>
                <a:ext uri="{FF2B5EF4-FFF2-40B4-BE49-F238E27FC236}">
                  <a16:creationId xmlns:a16="http://schemas.microsoft.com/office/drawing/2014/main" id="{725DCA7B-959F-4CD6-8A0B-1002DD12BA9C}"/>
                </a:ext>
              </a:extLst>
            </p:cNvPr>
            <p:cNvSpPr/>
            <p:nvPr/>
          </p:nvSpPr>
          <p:spPr>
            <a:xfrm rot="10800000" flipH="1">
              <a:off x="8596" y="6726"/>
              <a:ext cx="5883363" cy="4879943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426163"/>
                <a:gd name="connsiteY0" fmla="*/ 1463151 h 4581600"/>
                <a:gd name="connsiteX1" fmla="*/ 5426163 w 5426163"/>
                <a:gd name="connsiteY1" fmla="*/ 0 h 4581600"/>
                <a:gd name="connsiteX2" fmla="*/ 2551559 w 5426163"/>
                <a:gd name="connsiteY2" fmla="*/ 4581600 h 4581600"/>
                <a:gd name="connsiteX3" fmla="*/ 0 w 5426163"/>
                <a:gd name="connsiteY3" fmla="*/ 4581600 h 4581600"/>
                <a:gd name="connsiteX4" fmla="*/ 0 w 5426163"/>
                <a:gd name="connsiteY4" fmla="*/ 1463151 h 4581600"/>
                <a:gd name="connsiteX0" fmla="*/ 0 w 5883363"/>
                <a:gd name="connsiteY0" fmla="*/ 1761494 h 4879943"/>
                <a:gd name="connsiteX1" fmla="*/ 5883363 w 5883363"/>
                <a:gd name="connsiteY1" fmla="*/ 0 h 4879943"/>
                <a:gd name="connsiteX2" fmla="*/ 2551559 w 5883363"/>
                <a:gd name="connsiteY2" fmla="*/ 4879943 h 4879943"/>
                <a:gd name="connsiteX3" fmla="*/ 0 w 5883363"/>
                <a:gd name="connsiteY3" fmla="*/ 4879943 h 4879943"/>
                <a:gd name="connsiteX4" fmla="*/ 0 w 5883363"/>
                <a:gd name="connsiteY4" fmla="*/ 1761494 h 48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3363" h="4879943">
                  <a:moveTo>
                    <a:pt x="0" y="1761494"/>
                  </a:moveTo>
                  <a:lnTo>
                    <a:pt x="5883363" y="0"/>
                  </a:lnTo>
                  <a:lnTo>
                    <a:pt x="2551559" y="4879943"/>
                  </a:lnTo>
                  <a:lnTo>
                    <a:pt x="0" y="4879943"/>
                  </a:lnTo>
                  <a:lnTo>
                    <a:pt x="0" y="1761494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Snip Single Corner Rectangle 4">
              <a:extLst>
                <a:ext uri="{FF2B5EF4-FFF2-40B4-BE49-F238E27FC236}">
                  <a16:creationId xmlns:a16="http://schemas.microsoft.com/office/drawing/2014/main" id="{728130F2-2F03-47AA-92B9-8FFE94336D5E}"/>
                </a:ext>
              </a:extLst>
            </p:cNvPr>
            <p:cNvSpPr/>
            <p:nvPr/>
          </p:nvSpPr>
          <p:spPr>
            <a:xfrm flipH="1">
              <a:off x="8960709" y="2730286"/>
              <a:ext cx="3239816" cy="4130565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74397 h 3909714"/>
                <a:gd name="connsiteX1" fmla="*/ 1660962 w 3239816"/>
                <a:gd name="connsiteY1" fmla="*/ 0 h 3909714"/>
                <a:gd name="connsiteX2" fmla="*/ 3239816 w 3239816"/>
                <a:gd name="connsiteY2" fmla="*/ 3909714 h 3909714"/>
                <a:gd name="connsiteX3" fmla="*/ 0 w 3239816"/>
                <a:gd name="connsiteY3" fmla="*/ 3909714 h 3909714"/>
                <a:gd name="connsiteX4" fmla="*/ 0 w 3239816"/>
                <a:gd name="connsiteY4" fmla="*/ 1174397 h 3909714"/>
                <a:gd name="connsiteX0" fmla="*/ 0 w 3239816"/>
                <a:gd name="connsiteY0" fmla="*/ 1395248 h 4130565"/>
                <a:gd name="connsiteX1" fmla="*/ 1688084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59111 h 3894428"/>
                <a:gd name="connsiteX1" fmla="*/ 1708181 w 3239816"/>
                <a:gd name="connsiteY1" fmla="*/ 0 h 3894428"/>
                <a:gd name="connsiteX2" fmla="*/ 3239816 w 3239816"/>
                <a:gd name="connsiteY2" fmla="*/ 3894428 h 3894428"/>
                <a:gd name="connsiteX3" fmla="*/ 0 w 3239816"/>
                <a:gd name="connsiteY3" fmla="*/ 3894428 h 3894428"/>
                <a:gd name="connsiteX4" fmla="*/ 0 w 3239816"/>
                <a:gd name="connsiteY4" fmla="*/ 1159111 h 3894428"/>
                <a:gd name="connsiteX0" fmla="*/ 0 w 3239816"/>
                <a:gd name="connsiteY0" fmla="*/ 1395248 h 4130565"/>
                <a:gd name="connsiteX1" fmla="*/ 1708181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9816" h="4130565">
                  <a:moveTo>
                    <a:pt x="0" y="1395248"/>
                  </a:moveTo>
                  <a:lnTo>
                    <a:pt x="1708181" y="0"/>
                  </a:lnTo>
                  <a:lnTo>
                    <a:pt x="3239816" y="4130565"/>
                  </a:lnTo>
                  <a:lnTo>
                    <a:pt x="0" y="4130565"/>
                  </a:lnTo>
                  <a:lnTo>
                    <a:pt x="0" y="1395248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nip Single Corner Rectangle 4">
              <a:extLst>
                <a:ext uri="{FF2B5EF4-FFF2-40B4-BE49-F238E27FC236}">
                  <a16:creationId xmlns:a16="http://schemas.microsoft.com/office/drawing/2014/main" id="{DFD967F2-E21E-4982-81D0-D51E8711460C}"/>
                </a:ext>
              </a:extLst>
            </p:cNvPr>
            <p:cNvSpPr/>
            <p:nvPr/>
          </p:nvSpPr>
          <p:spPr>
            <a:xfrm flipH="1">
              <a:off x="5885126" y="2740333"/>
              <a:ext cx="4608391" cy="4120518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4422496"/>
                <a:gd name="connsiteY0" fmla="*/ 0 h 3894430"/>
                <a:gd name="connsiteX1" fmla="*/ 4422496 w 4422496"/>
                <a:gd name="connsiteY1" fmla="*/ 1915858 h 3894430"/>
                <a:gd name="connsiteX2" fmla="*/ 3396433 w 4422496"/>
                <a:gd name="connsiteY2" fmla="*/ 3894430 h 3894430"/>
                <a:gd name="connsiteX3" fmla="*/ 1346913 w 4422496"/>
                <a:gd name="connsiteY3" fmla="*/ 3894430 h 3894430"/>
                <a:gd name="connsiteX4" fmla="*/ 0 w 4422496"/>
                <a:gd name="connsiteY4" fmla="*/ 0 h 3894430"/>
                <a:gd name="connsiteX0" fmla="*/ 0 w 4608391"/>
                <a:gd name="connsiteY0" fmla="*/ 0 h 4120518"/>
                <a:gd name="connsiteX1" fmla="*/ 4608391 w 4608391"/>
                <a:gd name="connsiteY1" fmla="*/ 2141946 h 4120518"/>
                <a:gd name="connsiteX2" fmla="*/ 3582328 w 4608391"/>
                <a:gd name="connsiteY2" fmla="*/ 4120518 h 4120518"/>
                <a:gd name="connsiteX3" fmla="*/ 1532808 w 4608391"/>
                <a:gd name="connsiteY3" fmla="*/ 4120518 h 4120518"/>
                <a:gd name="connsiteX4" fmla="*/ 0 w 4608391"/>
                <a:gd name="connsiteY4" fmla="*/ 0 h 412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391" h="4120518">
                  <a:moveTo>
                    <a:pt x="0" y="0"/>
                  </a:moveTo>
                  <a:lnTo>
                    <a:pt x="4608391" y="2141946"/>
                  </a:lnTo>
                  <a:lnTo>
                    <a:pt x="3582328" y="4120518"/>
                  </a:lnTo>
                  <a:lnTo>
                    <a:pt x="1532808" y="41205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Single Corner Rectangle 7">
              <a:extLst>
                <a:ext uri="{FF2B5EF4-FFF2-40B4-BE49-F238E27FC236}">
                  <a16:creationId xmlns:a16="http://schemas.microsoft.com/office/drawing/2014/main" id="{B08FC953-A1FC-40CE-A17B-765190D0CA60}"/>
                </a:ext>
              </a:extLst>
            </p:cNvPr>
            <p:cNvSpPr/>
            <p:nvPr/>
          </p:nvSpPr>
          <p:spPr>
            <a:xfrm rot="10800000" flipH="1">
              <a:off x="2558256" y="4356"/>
              <a:ext cx="7951481" cy="4882870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3301695 w 5883363"/>
                <a:gd name="connsiteY0" fmla="*/ 0 h 4881544"/>
                <a:gd name="connsiteX1" fmla="*/ 5883363 w 5883363"/>
                <a:gd name="connsiteY1" fmla="*/ 5476 h 4881544"/>
                <a:gd name="connsiteX2" fmla="*/ 2551559 w 5883363"/>
                <a:gd name="connsiteY2" fmla="*/ 4881544 h 4881544"/>
                <a:gd name="connsiteX3" fmla="*/ 0 w 5883363"/>
                <a:gd name="connsiteY3" fmla="*/ 4881544 h 4881544"/>
                <a:gd name="connsiteX4" fmla="*/ 3301695 w 5883363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2551559 w 7947607"/>
                <a:gd name="connsiteY2" fmla="*/ 4881544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629676 w 7947607"/>
                <a:gd name="connsiteY2" fmla="*/ 4618722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1363386 w 7947607"/>
                <a:gd name="connsiteY2" fmla="*/ 4881543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622142"/>
                <a:gd name="connsiteY0" fmla="*/ 0 h 4881544"/>
                <a:gd name="connsiteX1" fmla="*/ 7622142 w 7622142"/>
                <a:gd name="connsiteY1" fmla="*/ 2132480 h 4881544"/>
                <a:gd name="connsiteX2" fmla="*/ 1363386 w 7622142"/>
                <a:gd name="connsiteY2" fmla="*/ 4881543 h 4881544"/>
                <a:gd name="connsiteX3" fmla="*/ 0 w 7622142"/>
                <a:gd name="connsiteY3" fmla="*/ 4881544 h 4881544"/>
                <a:gd name="connsiteX4" fmla="*/ 3301695 w 7622142"/>
                <a:gd name="connsiteY4" fmla="*/ 0 h 4881544"/>
                <a:gd name="connsiteX0" fmla="*/ 3301695 w 7943732"/>
                <a:gd name="connsiteY0" fmla="*/ 0 h 4881544"/>
                <a:gd name="connsiteX1" fmla="*/ 7943732 w 7943732"/>
                <a:gd name="connsiteY1" fmla="*/ 2144104 h 4881544"/>
                <a:gd name="connsiteX2" fmla="*/ 1363386 w 7943732"/>
                <a:gd name="connsiteY2" fmla="*/ 4881543 h 4881544"/>
                <a:gd name="connsiteX3" fmla="*/ 0 w 7943732"/>
                <a:gd name="connsiteY3" fmla="*/ 4881544 h 4881544"/>
                <a:gd name="connsiteX4" fmla="*/ 3301695 w 7943732"/>
                <a:gd name="connsiteY4" fmla="*/ 0 h 4881544"/>
                <a:gd name="connsiteX0" fmla="*/ 3398559 w 7943732"/>
                <a:gd name="connsiteY0" fmla="*/ 0 h 4765307"/>
                <a:gd name="connsiteX1" fmla="*/ 7943732 w 7943732"/>
                <a:gd name="connsiteY1" fmla="*/ 2027867 h 4765307"/>
                <a:gd name="connsiteX2" fmla="*/ 1363386 w 7943732"/>
                <a:gd name="connsiteY2" fmla="*/ 4765306 h 4765307"/>
                <a:gd name="connsiteX3" fmla="*/ 0 w 7943732"/>
                <a:gd name="connsiteY3" fmla="*/ 4765307 h 4765307"/>
                <a:gd name="connsiteX4" fmla="*/ 3398559 w 7943732"/>
                <a:gd name="connsiteY4" fmla="*/ 0 h 4765307"/>
                <a:gd name="connsiteX0" fmla="*/ 3324942 w 7943732"/>
                <a:gd name="connsiteY0" fmla="*/ 0 h 4889293"/>
                <a:gd name="connsiteX1" fmla="*/ 7943732 w 7943732"/>
                <a:gd name="connsiteY1" fmla="*/ 2151853 h 4889293"/>
                <a:gd name="connsiteX2" fmla="*/ 1363386 w 7943732"/>
                <a:gd name="connsiteY2" fmla="*/ 4889292 h 4889293"/>
                <a:gd name="connsiteX3" fmla="*/ 0 w 7943732"/>
                <a:gd name="connsiteY3" fmla="*/ 4889293 h 4889293"/>
                <a:gd name="connsiteX4" fmla="*/ 3324942 w 7943732"/>
                <a:gd name="connsiteY4" fmla="*/ 0 h 4889293"/>
                <a:gd name="connsiteX0" fmla="*/ 3348190 w 7943732"/>
                <a:gd name="connsiteY0" fmla="*/ 0 h 4745934"/>
                <a:gd name="connsiteX1" fmla="*/ 7943732 w 7943732"/>
                <a:gd name="connsiteY1" fmla="*/ 2008494 h 4745934"/>
                <a:gd name="connsiteX2" fmla="*/ 1363386 w 7943732"/>
                <a:gd name="connsiteY2" fmla="*/ 4745933 h 4745934"/>
                <a:gd name="connsiteX3" fmla="*/ 0 w 7943732"/>
                <a:gd name="connsiteY3" fmla="*/ 4745934 h 4745934"/>
                <a:gd name="connsiteX4" fmla="*/ 3348190 w 7943732"/>
                <a:gd name="connsiteY4" fmla="*/ 0 h 4745934"/>
                <a:gd name="connsiteX0" fmla="*/ 3328817 w 7943732"/>
                <a:gd name="connsiteY0" fmla="*/ 0 h 4881545"/>
                <a:gd name="connsiteX1" fmla="*/ 7943732 w 7943732"/>
                <a:gd name="connsiteY1" fmla="*/ 2144105 h 4881545"/>
                <a:gd name="connsiteX2" fmla="*/ 1363386 w 7943732"/>
                <a:gd name="connsiteY2" fmla="*/ 4881544 h 4881545"/>
                <a:gd name="connsiteX3" fmla="*/ 0 w 7943732"/>
                <a:gd name="connsiteY3" fmla="*/ 4881545 h 4881545"/>
                <a:gd name="connsiteX4" fmla="*/ 3328817 w 7943732"/>
                <a:gd name="connsiteY4" fmla="*/ 0 h 4881545"/>
                <a:gd name="connsiteX0" fmla="*/ 3328817 w 7672512"/>
                <a:gd name="connsiteY0" fmla="*/ 0 h 4881545"/>
                <a:gd name="connsiteX1" fmla="*/ 7672512 w 7672512"/>
                <a:gd name="connsiteY1" fmla="*/ 2116983 h 4881545"/>
                <a:gd name="connsiteX2" fmla="*/ 1363386 w 7672512"/>
                <a:gd name="connsiteY2" fmla="*/ 4881544 h 4881545"/>
                <a:gd name="connsiteX3" fmla="*/ 0 w 7672512"/>
                <a:gd name="connsiteY3" fmla="*/ 4881545 h 4881545"/>
                <a:gd name="connsiteX4" fmla="*/ 3328817 w 7672512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63386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98257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443475 w 7951481"/>
                <a:gd name="connsiteY2" fmla="*/ 4876520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2870"/>
                <a:gd name="connsiteX1" fmla="*/ 7951481 w 7951481"/>
                <a:gd name="connsiteY1" fmla="*/ 2151854 h 4882870"/>
                <a:gd name="connsiteX2" fmla="*/ 1481575 w 7951481"/>
                <a:gd name="connsiteY2" fmla="*/ 4882870 h 4882870"/>
                <a:gd name="connsiteX3" fmla="*/ 0 w 7951481"/>
                <a:gd name="connsiteY3" fmla="*/ 4881545 h 4882870"/>
                <a:gd name="connsiteX4" fmla="*/ 3328817 w 7951481"/>
                <a:gd name="connsiteY4" fmla="*/ 0 h 488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1481" h="4882870">
                  <a:moveTo>
                    <a:pt x="3328817" y="0"/>
                  </a:moveTo>
                  <a:lnTo>
                    <a:pt x="7951481" y="2151854"/>
                  </a:lnTo>
                  <a:lnTo>
                    <a:pt x="1481575" y="4882870"/>
                  </a:lnTo>
                  <a:lnTo>
                    <a:pt x="0" y="4881545"/>
                  </a:lnTo>
                  <a:lnTo>
                    <a:pt x="3328817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Triangle 6">
              <a:extLst>
                <a:ext uri="{FF2B5EF4-FFF2-40B4-BE49-F238E27FC236}">
                  <a16:creationId xmlns:a16="http://schemas.microsoft.com/office/drawing/2014/main" id="{7145EC71-1234-4C14-B5C4-B4FA5045C1F3}"/>
                </a:ext>
              </a:extLst>
            </p:cNvPr>
            <p:cNvSpPr/>
            <p:nvPr/>
          </p:nvSpPr>
          <p:spPr>
            <a:xfrm rot="10800000" flipH="1">
              <a:off x="3950151" y="1589"/>
              <a:ext cx="6565425" cy="2749677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97414"/>
                <a:gd name="connsiteY0" fmla="*/ 2734025 h 2749791"/>
                <a:gd name="connsiteX1" fmla="*/ 6574233 w 6897414"/>
                <a:gd name="connsiteY1" fmla="*/ 0 h 2749791"/>
                <a:gd name="connsiteX2" fmla="*/ 6897414 w 6897414"/>
                <a:gd name="connsiteY2" fmla="*/ 2749791 h 2749791"/>
                <a:gd name="connsiteX3" fmla="*/ 0 w 6897414"/>
                <a:gd name="connsiteY3" fmla="*/ 2734025 h 2749791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088508 w 6574233"/>
                <a:gd name="connsiteY2" fmla="*/ 2415789 h 2734025"/>
                <a:gd name="connsiteX3" fmla="*/ 0 w 6574233"/>
                <a:gd name="connsiteY3" fmla="*/ 2734025 h 2734025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427986 w 6574233"/>
                <a:gd name="connsiteY2" fmla="*/ 2733365 h 2734025"/>
                <a:gd name="connsiteX3" fmla="*/ 0 w 6574233"/>
                <a:gd name="connsiteY3" fmla="*/ 2734025 h 2734025"/>
                <a:gd name="connsiteX0" fmla="*/ 0 w 6152202"/>
                <a:gd name="connsiteY0" fmla="*/ 2573251 h 2573251"/>
                <a:gd name="connsiteX1" fmla="*/ 6152202 w 6152202"/>
                <a:gd name="connsiteY1" fmla="*/ 0 h 2573251"/>
                <a:gd name="connsiteX2" fmla="*/ 4427986 w 6152202"/>
                <a:gd name="connsiteY2" fmla="*/ 2572591 h 2573251"/>
                <a:gd name="connsiteX3" fmla="*/ 0 w 6152202"/>
                <a:gd name="connsiteY3" fmla="*/ 2573251 h 2573251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27986 w 6554136"/>
                <a:gd name="connsiteY2" fmla="*/ 2738389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78228 w 6554136"/>
                <a:gd name="connsiteY2" fmla="*/ 2728340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68180 w 6554136"/>
                <a:gd name="connsiteY2" fmla="*/ 2738388 h 2739049"/>
                <a:gd name="connsiteX3" fmla="*/ 0 w 6554136"/>
                <a:gd name="connsiteY3" fmla="*/ 2739049 h 2739049"/>
                <a:gd name="connsiteX0" fmla="*/ 0 w 6557311"/>
                <a:gd name="connsiteY0" fmla="*/ 2685074 h 2738388"/>
                <a:gd name="connsiteX1" fmla="*/ 6557311 w 6557311"/>
                <a:gd name="connsiteY1" fmla="*/ 0 h 2738388"/>
                <a:gd name="connsiteX2" fmla="*/ 4471355 w 6557311"/>
                <a:gd name="connsiteY2" fmla="*/ 2738388 h 2738388"/>
                <a:gd name="connsiteX3" fmla="*/ 0 w 6557311"/>
                <a:gd name="connsiteY3" fmla="*/ 2685074 h 2738388"/>
                <a:gd name="connsiteX0" fmla="*/ 0 w 6554136"/>
                <a:gd name="connsiteY0" fmla="*/ 2735874 h 2738388"/>
                <a:gd name="connsiteX1" fmla="*/ 6554136 w 6554136"/>
                <a:gd name="connsiteY1" fmla="*/ 0 h 2738388"/>
                <a:gd name="connsiteX2" fmla="*/ 4468180 w 6554136"/>
                <a:gd name="connsiteY2" fmla="*/ 2738388 h 2738388"/>
                <a:gd name="connsiteX3" fmla="*/ 0 w 6554136"/>
                <a:gd name="connsiteY3" fmla="*/ 2735874 h 2738388"/>
                <a:gd name="connsiteX0" fmla="*/ 0 w 5696180"/>
                <a:gd name="connsiteY0" fmla="*/ 2182719 h 2185233"/>
                <a:gd name="connsiteX1" fmla="*/ 5696180 w 5696180"/>
                <a:gd name="connsiteY1" fmla="*/ 0 h 2185233"/>
                <a:gd name="connsiteX2" fmla="*/ 4468180 w 5696180"/>
                <a:gd name="connsiteY2" fmla="*/ 2185233 h 2185233"/>
                <a:gd name="connsiteX3" fmla="*/ 0 w 5696180"/>
                <a:gd name="connsiteY3" fmla="*/ 2182719 h 2185233"/>
                <a:gd name="connsiteX0" fmla="*/ 0 w 6565425"/>
                <a:gd name="connsiteY0" fmla="*/ 2747163 h 2749677"/>
                <a:gd name="connsiteX1" fmla="*/ 6565425 w 6565425"/>
                <a:gd name="connsiteY1" fmla="*/ 0 h 2749677"/>
                <a:gd name="connsiteX2" fmla="*/ 4468180 w 6565425"/>
                <a:gd name="connsiteY2" fmla="*/ 2749677 h 2749677"/>
                <a:gd name="connsiteX3" fmla="*/ 0 w 6565425"/>
                <a:gd name="connsiteY3" fmla="*/ 2747163 h 27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5425" h="2749677">
                  <a:moveTo>
                    <a:pt x="0" y="2747163"/>
                  </a:moveTo>
                  <a:lnTo>
                    <a:pt x="6565425" y="0"/>
                  </a:lnTo>
                  <a:lnTo>
                    <a:pt x="4468180" y="2749677"/>
                  </a:lnTo>
                  <a:lnTo>
                    <a:pt x="0" y="2747163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Snip Single Corner Rectangle 4">
              <a:extLst>
                <a:ext uri="{FF2B5EF4-FFF2-40B4-BE49-F238E27FC236}">
                  <a16:creationId xmlns:a16="http://schemas.microsoft.com/office/drawing/2014/main" id="{2D86751A-098C-4377-8857-86BF88CABBEC}"/>
                </a:ext>
              </a:extLst>
            </p:cNvPr>
            <p:cNvSpPr/>
            <p:nvPr/>
          </p:nvSpPr>
          <p:spPr>
            <a:xfrm flipH="1">
              <a:off x="8381731" y="6908"/>
              <a:ext cx="3818794" cy="2743473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3602424 w 3807170"/>
                <a:gd name="connsiteY2" fmla="*/ 413056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1894084 w 3807170"/>
                <a:gd name="connsiteY2" fmla="*/ 181992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7599 w 3814769"/>
                <a:gd name="connsiteY0" fmla="*/ 0 h 1819926"/>
                <a:gd name="connsiteX1" fmla="*/ 3814769 w 3814769"/>
                <a:gd name="connsiteY1" fmla="*/ 143 h 1819926"/>
                <a:gd name="connsiteX2" fmla="*/ 1901683 w 3814769"/>
                <a:gd name="connsiteY2" fmla="*/ 1819926 h 1819926"/>
                <a:gd name="connsiteX3" fmla="*/ 0 w 3814769"/>
                <a:gd name="connsiteY3" fmla="*/ 691984 h 1819926"/>
                <a:gd name="connsiteX4" fmla="*/ 7599 w 3814769"/>
                <a:gd name="connsiteY4" fmla="*/ 0 h 1819926"/>
                <a:gd name="connsiteX0" fmla="*/ 7599 w 3814769"/>
                <a:gd name="connsiteY0" fmla="*/ 0 h 2723375"/>
                <a:gd name="connsiteX1" fmla="*/ 3814769 w 3814769"/>
                <a:gd name="connsiteY1" fmla="*/ 143 h 2723375"/>
                <a:gd name="connsiteX2" fmla="*/ 1682666 w 3814769"/>
                <a:gd name="connsiteY2" fmla="*/ 2723375 h 2723375"/>
                <a:gd name="connsiteX3" fmla="*/ 0 w 3814769"/>
                <a:gd name="connsiteY3" fmla="*/ 691984 h 2723375"/>
                <a:gd name="connsiteX4" fmla="*/ 7599 w 3814769"/>
                <a:gd name="connsiteY4" fmla="*/ 0 h 2723375"/>
                <a:gd name="connsiteX0" fmla="*/ 85090 w 3814769"/>
                <a:gd name="connsiteY0" fmla="*/ 108345 h 2723232"/>
                <a:gd name="connsiteX1" fmla="*/ 3814769 w 3814769"/>
                <a:gd name="connsiteY1" fmla="*/ 0 h 2723232"/>
                <a:gd name="connsiteX2" fmla="*/ 1682666 w 3814769"/>
                <a:gd name="connsiteY2" fmla="*/ 2723232 h 2723232"/>
                <a:gd name="connsiteX3" fmla="*/ 0 w 3814769"/>
                <a:gd name="connsiteY3" fmla="*/ 691841 h 2723232"/>
                <a:gd name="connsiteX4" fmla="*/ 85090 w 3814769"/>
                <a:gd name="connsiteY4" fmla="*/ 108345 h 2723232"/>
                <a:gd name="connsiteX0" fmla="*/ 0 w 3818794"/>
                <a:gd name="connsiteY0" fmla="*/ 0 h 2723376"/>
                <a:gd name="connsiteX1" fmla="*/ 3818794 w 3818794"/>
                <a:gd name="connsiteY1" fmla="*/ 144 h 2723376"/>
                <a:gd name="connsiteX2" fmla="*/ 1686691 w 3818794"/>
                <a:gd name="connsiteY2" fmla="*/ 2723376 h 2723376"/>
                <a:gd name="connsiteX3" fmla="*/ 4025 w 3818794"/>
                <a:gd name="connsiteY3" fmla="*/ 691985 h 2723376"/>
                <a:gd name="connsiteX4" fmla="*/ 0 w 3818794"/>
                <a:gd name="connsiteY4" fmla="*/ 0 h 2723376"/>
                <a:gd name="connsiteX0" fmla="*/ 0 w 3818794"/>
                <a:gd name="connsiteY0" fmla="*/ 0 h 2326466"/>
                <a:gd name="connsiteX1" fmla="*/ 3818794 w 3818794"/>
                <a:gd name="connsiteY1" fmla="*/ 144 h 2326466"/>
                <a:gd name="connsiteX2" fmla="*/ 1726884 w 3818794"/>
                <a:gd name="connsiteY2" fmla="*/ 2326466 h 2326466"/>
                <a:gd name="connsiteX3" fmla="*/ 4025 w 3818794"/>
                <a:gd name="connsiteY3" fmla="*/ 691985 h 2326466"/>
                <a:gd name="connsiteX4" fmla="*/ 0 w 3818794"/>
                <a:gd name="connsiteY4" fmla="*/ 0 h 2326466"/>
                <a:gd name="connsiteX0" fmla="*/ 0 w 3818794"/>
                <a:gd name="connsiteY0" fmla="*/ 0 h 2743473"/>
                <a:gd name="connsiteX1" fmla="*/ 3818794 w 3818794"/>
                <a:gd name="connsiteY1" fmla="*/ 144 h 2743473"/>
                <a:gd name="connsiteX2" fmla="*/ 1706788 w 3818794"/>
                <a:gd name="connsiteY2" fmla="*/ 2743473 h 2743473"/>
                <a:gd name="connsiteX3" fmla="*/ 4025 w 3818794"/>
                <a:gd name="connsiteY3" fmla="*/ 691985 h 2743473"/>
                <a:gd name="connsiteX4" fmla="*/ 0 w 3818794"/>
                <a:gd name="connsiteY4" fmla="*/ 0 h 27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794" h="2743473">
                  <a:moveTo>
                    <a:pt x="0" y="0"/>
                  </a:moveTo>
                  <a:lnTo>
                    <a:pt x="3818794" y="144"/>
                  </a:lnTo>
                  <a:lnTo>
                    <a:pt x="1706788" y="2743473"/>
                  </a:lnTo>
                  <a:lnTo>
                    <a:pt x="4025" y="691985"/>
                  </a:lnTo>
                  <a:cubicBezTo>
                    <a:pt x="2683" y="461323"/>
                    <a:pt x="1342" y="23066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0">
              <a:extLst>
                <a:ext uri="{FF2B5EF4-FFF2-40B4-BE49-F238E27FC236}">
                  <a16:creationId xmlns:a16="http://schemas.microsoft.com/office/drawing/2014/main" id="{83C74387-53E0-4713-A493-843A6529B2F4}"/>
                </a:ext>
              </a:extLst>
            </p:cNvPr>
            <p:cNvSpPr/>
            <p:nvPr/>
          </p:nvSpPr>
          <p:spPr>
            <a:xfrm flipH="1">
              <a:off x="10484510" y="691182"/>
              <a:ext cx="1716013" cy="3477107"/>
            </a:xfrm>
            <a:custGeom>
              <a:avLst/>
              <a:gdLst>
                <a:gd name="connsiteX0" fmla="*/ 0 w 1848173"/>
                <a:gd name="connsiteY0" fmla="*/ 3434487 h 3434487"/>
                <a:gd name="connsiteX1" fmla="*/ 0 w 1848173"/>
                <a:gd name="connsiteY1" fmla="*/ 0 h 3434487"/>
                <a:gd name="connsiteX2" fmla="*/ 1848173 w 1848173"/>
                <a:gd name="connsiteY2" fmla="*/ 3434487 h 3434487"/>
                <a:gd name="connsiteX3" fmla="*/ 0 w 1848173"/>
                <a:gd name="connsiteY3" fmla="*/ 3434487 h 3434487"/>
                <a:gd name="connsiteX0" fmla="*/ 0 w 1693190"/>
                <a:gd name="connsiteY0" fmla="*/ 3434487 h 3434487"/>
                <a:gd name="connsiteX1" fmla="*/ 0 w 1693190"/>
                <a:gd name="connsiteY1" fmla="*/ 0 h 3434487"/>
                <a:gd name="connsiteX2" fmla="*/ 1693190 w 1693190"/>
                <a:gd name="connsiteY2" fmla="*/ 2031890 h 3434487"/>
                <a:gd name="connsiteX3" fmla="*/ 0 w 1693190"/>
                <a:gd name="connsiteY3" fmla="*/ 3434487 h 3434487"/>
                <a:gd name="connsiteX0" fmla="*/ 0 w 1522709"/>
                <a:gd name="connsiteY0" fmla="*/ 3434487 h 3434487"/>
                <a:gd name="connsiteX1" fmla="*/ 0 w 1522709"/>
                <a:gd name="connsiteY1" fmla="*/ 0 h 3434487"/>
                <a:gd name="connsiteX2" fmla="*/ 1522709 w 1522709"/>
                <a:gd name="connsiteY2" fmla="*/ 2105507 h 3434487"/>
                <a:gd name="connsiteX3" fmla="*/ 0 w 1522709"/>
                <a:gd name="connsiteY3" fmla="*/ 3434487 h 3434487"/>
                <a:gd name="connsiteX0" fmla="*/ 0 w 1700940"/>
                <a:gd name="connsiteY0" fmla="*/ 3434487 h 3434487"/>
                <a:gd name="connsiteX1" fmla="*/ 0 w 1700940"/>
                <a:gd name="connsiteY1" fmla="*/ 0 h 3434487"/>
                <a:gd name="connsiteX2" fmla="*/ 1700940 w 1700940"/>
                <a:gd name="connsiteY2" fmla="*/ 2039639 h 3434487"/>
                <a:gd name="connsiteX3" fmla="*/ 0 w 1700940"/>
                <a:gd name="connsiteY3" fmla="*/ 3434487 h 3434487"/>
                <a:gd name="connsiteX0" fmla="*/ 0 w 1700940"/>
                <a:gd name="connsiteY0" fmla="*/ 3477107 h 3477107"/>
                <a:gd name="connsiteX1" fmla="*/ 0 w 1700940"/>
                <a:gd name="connsiteY1" fmla="*/ 0 h 3477107"/>
                <a:gd name="connsiteX2" fmla="*/ 1700940 w 1700940"/>
                <a:gd name="connsiteY2" fmla="*/ 2039639 h 3477107"/>
                <a:gd name="connsiteX3" fmla="*/ 0 w 1700940"/>
                <a:gd name="connsiteY3" fmla="*/ 3477107 h 3477107"/>
                <a:gd name="connsiteX0" fmla="*/ 0 w 1349248"/>
                <a:gd name="connsiteY0" fmla="*/ 3477107 h 3477107"/>
                <a:gd name="connsiteX1" fmla="*/ 0 w 1349248"/>
                <a:gd name="connsiteY1" fmla="*/ 0 h 3477107"/>
                <a:gd name="connsiteX2" fmla="*/ 1349248 w 1349248"/>
                <a:gd name="connsiteY2" fmla="*/ 2034615 h 3477107"/>
                <a:gd name="connsiteX3" fmla="*/ 0 w 1349248"/>
                <a:gd name="connsiteY3" fmla="*/ 3477107 h 3477107"/>
                <a:gd name="connsiteX0" fmla="*/ 0 w 1716013"/>
                <a:gd name="connsiteY0" fmla="*/ 3477107 h 3477107"/>
                <a:gd name="connsiteX1" fmla="*/ 0 w 1716013"/>
                <a:gd name="connsiteY1" fmla="*/ 0 h 3477107"/>
                <a:gd name="connsiteX2" fmla="*/ 1716013 w 1716013"/>
                <a:gd name="connsiteY2" fmla="*/ 2064760 h 3477107"/>
                <a:gd name="connsiteX3" fmla="*/ 0 w 1716013"/>
                <a:gd name="connsiteY3" fmla="*/ 3477107 h 34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013" h="3477107">
                  <a:moveTo>
                    <a:pt x="0" y="3477107"/>
                  </a:moveTo>
                  <a:lnTo>
                    <a:pt x="0" y="0"/>
                  </a:lnTo>
                  <a:lnTo>
                    <a:pt x="1716013" y="2064760"/>
                  </a:lnTo>
                  <a:lnTo>
                    <a:pt x="0" y="3477107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A65E75-D955-4B68-B1D0-49AC0735E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0"/>
            <a:ext cx="1466239" cy="291255"/>
          </a:xfrm>
          <a:prstGeom prst="rect">
            <a:avLst/>
          </a:prstGeom>
          <a:effectLst/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E8822F9-09FB-417E-8C81-24C7872DA4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80460" y="1794226"/>
            <a:ext cx="7313730" cy="3309899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800" b="1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Text here, lorem ipsum dolor sit </a:t>
            </a:r>
            <a:r>
              <a:rPr lang="en-US" dirty="0" err="1"/>
              <a:t>amet</a:t>
            </a:r>
            <a:r>
              <a:rPr lang="en-US" dirty="0"/>
              <a:t> an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eris</a:t>
            </a:r>
            <a:r>
              <a:rPr lang="en-US" dirty="0"/>
              <a:t> morn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C159947-55DD-4F10-B8CC-1D8720BDA7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5165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AE972-77C3-40DD-9B25-DAAD3EA2E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0"/>
            <a:ext cx="1466239" cy="291255"/>
          </a:xfrm>
          <a:prstGeom prst="rect">
            <a:avLst/>
          </a:prstGeom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61A24F-905D-4963-9BC5-2411071FC2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0"/>
            <a:ext cx="6877049" cy="6857999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8DCF04C-8973-459D-99A7-32891DA670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9494" y="717347"/>
            <a:ext cx="4394062" cy="2231053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800" b="1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Headline 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9245F8-8C89-439E-8DEF-42759F50E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94" y="3246789"/>
            <a:ext cx="4394063" cy="24711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B58FBB-3780-468B-939C-0EEAD0AD74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41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67F86-60A2-4D46-B944-BFE85F03957B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-230" y="1589"/>
            <a:chExt cx="12200755" cy="6865554"/>
          </a:xfrm>
        </p:grpSpPr>
        <p:sp>
          <p:nvSpPr>
            <p:cNvPr id="14" name="Triangle 6">
              <a:extLst>
                <a:ext uri="{FF2B5EF4-FFF2-40B4-BE49-F238E27FC236}">
                  <a16:creationId xmlns:a16="http://schemas.microsoft.com/office/drawing/2014/main" id="{7ACD5F66-D671-4FBC-AF08-A5BD15EA705D}"/>
                </a:ext>
              </a:extLst>
            </p:cNvPr>
            <p:cNvSpPr/>
            <p:nvPr/>
          </p:nvSpPr>
          <p:spPr>
            <a:xfrm flipH="1">
              <a:off x="-230" y="4880032"/>
              <a:ext cx="6928298" cy="1985528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52964"/>
                <a:gd name="connsiteY0" fmla="*/ 1972937 h 2099828"/>
                <a:gd name="connsiteX1" fmla="*/ 1022128 w 6852964"/>
                <a:gd name="connsiteY1" fmla="*/ 0 h 2099828"/>
                <a:gd name="connsiteX2" fmla="*/ 6852964 w 6852964"/>
                <a:gd name="connsiteY2" fmla="*/ 2099828 h 2099828"/>
                <a:gd name="connsiteX3" fmla="*/ 0 w 6852964"/>
                <a:gd name="connsiteY3" fmla="*/ 1972937 h 2099828"/>
                <a:gd name="connsiteX0" fmla="*/ 0 w 6910114"/>
                <a:gd name="connsiteY0" fmla="*/ 1972937 h 1985528"/>
                <a:gd name="connsiteX1" fmla="*/ 1022128 w 6910114"/>
                <a:gd name="connsiteY1" fmla="*/ 0 h 1985528"/>
                <a:gd name="connsiteX2" fmla="*/ 6910114 w 6910114"/>
                <a:gd name="connsiteY2" fmla="*/ 1985528 h 1985528"/>
                <a:gd name="connsiteX3" fmla="*/ 0 w 6910114"/>
                <a:gd name="connsiteY3" fmla="*/ 1972937 h 1985528"/>
                <a:gd name="connsiteX0" fmla="*/ 0 w 6937823"/>
                <a:gd name="connsiteY0" fmla="*/ 2000646 h 2000646"/>
                <a:gd name="connsiteX1" fmla="*/ 1049837 w 6937823"/>
                <a:gd name="connsiteY1" fmla="*/ 0 h 2000646"/>
                <a:gd name="connsiteX2" fmla="*/ 6937823 w 6937823"/>
                <a:gd name="connsiteY2" fmla="*/ 1985528 h 2000646"/>
                <a:gd name="connsiteX3" fmla="*/ 0 w 6937823"/>
                <a:gd name="connsiteY3" fmla="*/ 2000646 h 2000646"/>
                <a:gd name="connsiteX0" fmla="*/ 0 w 6871148"/>
                <a:gd name="connsiteY0" fmla="*/ 2029221 h 2029221"/>
                <a:gd name="connsiteX1" fmla="*/ 983162 w 6871148"/>
                <a:gd name="connsiteY1" fmla="*/ 0 h 2029221"/>
                <a:gd name="connsiteX2" fmla="*/ 6871148 w 6871148"/>
                <a:gd name="connsiteY2" fmla="*/ 1985528 h 2029221"/>
                <a:gd name="connsiteX3" fmla="*/ 0 w 6871148"/>
                <a:gd name="connsiteY3" fmla="*/ 2029221 h 2029221"/>
                <a:gd name="connsiteX0" fmla="*/ 0 w 6928298"/>
                <a:gd name="connsiteY0" fmla="*/ 1984771 h 1985528"/>
                <a:gd name="connsiteX1" fmla="*/ 1040312 w 6928298"/>
                <a:gd name="connsiteY1" fmla="*/ 0 h 1985528"/>
                <a:gd name="connsiteX2" fmla="*/ 6928298 w 6928298"/>
                <a:gd name="connsiteY2" fmla="*/ 1985528 h 1985528"/>
                <a:gd name="connsiteX3" fmla="*/ 0 w 6928298"/>
                <a:gd name="connsiteY3" fmla="*/ 1984771 h 19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8298" h="1985528">
                  <a:moveTo>
                    <a:pt x="0" y="1984771"/>
                  </a:moveTo>
                  <a:lnTo>
                    <a:pt x="1040312" y="0"/>
                  </a:lnTo>
                  <a:lnTo>
                    <a:pt x="6928298" y="1985528"/>
                  </a:lnTo>
                  <a:lnTo>
                    <a:pt x="0" y="1984771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riangle 6">
              <a:extLst>
                <a:ext uri="{FF2B5EF4-FFF2-40B4-BE49-F238E27FC236}">
                  <a16:creationId xmlns:a16="http://schemas.microsoft.com/office/drawing/2014/main" id="{8E3DD370-A5B9-4D85-8F0E-AE813D49BC6C}"/>
                </a:ext>
              </a:extLst>
            </p:cNvPr>
            <p:cNvSpPr/>
            <p:nvPr/>
          </p:nvSpPr>
          <p:spPr>
            <a:xfrm flipH="1">
              <a:off x="5361" y="3102811"/>
              <a:ext cx="5882172" cy="3764332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053083"/>
                <a:gd name="connsiteY0" fmla="*/ 1965930 h 3453144"/>
                <a:gd name="connsiteX1" fmla="*/ 1032638 w 6053083"/>
                <a:gd name="connsiteY1" fmla="*/ 0 h 3453144"/>
                <a:gd name="connsiteX2" fmla="*/ 6053083 w 6053083"/>
                <a:gd name="connsiteY2" fmla="*/ 3453144 h 3453144"/>
                <a:gd name="connsiteX3" fmla="*/ 0 w 6053083"/>
                <a:gd name="connsiteY3" fmla="*/ 1965930 h 3453144"/>
                <a:gd name="connsiteX0" fmla="*/ 0 w 5881414"/>
                <a:gd name="connsiteY0" fmla="*/ 1965930 h 3968151"/>
                <a:gd name="connsiteX1" fmla="*/ 1032638 w 5881414"/>
                <a:gd name="connsiteY1" fmla="*/ 0 h 3968151"/>
                <a:gd name="connsiteX2" fmla="*/ 5881414 w 5881414"/>
                <a:gd name="connsiteY2" fmla="*/ 3968151 h 3968151"/>
                <a:gd name="connsiteX3" fmla="*/ 0 w 5881414"/>
                <a:gd name="connsiteY3" fmla="*/ 1965930 h 3968151"/>
                <a:gd name="connsiteX0" fmla="*/ 0 w 5881414"/>
                <a:gd name="connsiteY0" fmla="*/ 1745213 h 3747434"/>
                <a:gd name="connsiteX1" fmla="*/ 5874404 w 5881414"/>
                <a:gd name="connsiteY1" fmla="*/ 0 h 3747434"/>
                <a:gd name="connsiteX2" fmla="*/ 5881414 w 5881414"/>
                <a:gd name="connsiteY2" fmla="*/ 3747434 h 3747434"/>
                <a:gd name="connsiteX3" fmla="*/ 0 w 5881414"/>
                <a:gd name="connsiteY3" fmla="*/ 1745213 h 3747434"/>
                <a:gd name="connsiteX0" fmla="*/ 0 w 5888421"/>
                <a:gd name="connsiteY0" fmla="*/ 1755723 h 3747434"/>
                <a:gd name="connsiteX1" fmla="*/ 5881411 w 5888421"/>
                <a:gd name="connsiteY1" fmla="*/ 0 h 3747434"/>
                <a:gd name="connsiteX2" fmla="*/ 5888421 w 5888421"/>
                <a:gd name="connsiteY2" fmla="*/ 3747434 h 3747434"/>
                <a:gd name="connsiteX3" fmla="*/ 0 w 5888421"/>
                <a:gd name="connsiteY3" fmla="*/ 1755723 h 3747434"/>
                <a:gd name="connsiteX0" fmla="*/ 0 w 5888421"/>
                <a:gd name="connsiteY0" fmla="*/ 1775096 h 3766807"/>
                <a:gd name="connsiteX1" fmla="*/ 5877537 w 5888421"/>
                <a:gd name="connsiteY1" fmla="*/ 0 h 3766807"/>
                <a:gd name="connsiteX2" fmla="*/ 5888421 w 5888421"/>
                <a:gd name="connsiteY2" fmla="*/ 3766807 h 3766807"/>
                <a:gd name="connsiteX3" fmla="*/ 0 w 5888421"/>
                <a:gd name="connsiteY3" fmla="*/ 1775096 h 3766807"/>
                <a:gd name="connsiteX0" fmla="*/ 0 w 5888421"/>
                <a:gd name="connsiteY0" fmla="*/ 1778971 h 3770682"/>
                <a:gd name="connsiteX1" fmla="*/ 5881412 w 5888421"/>
                <a:gd name="connsiteY1" fmla="*/ 0 h 3770682"/>
                <a:gd name="connsiteX2" fmla="*/ 5888421 w 5888421"/>
                <a:gd name="connsiteY2" fmla="*/ 3770682 h 3770682"/>
                <a:gd name="connsiteX3" fmla="*/ 0 w 5888421"/>
                <a:gd name="connsiteY3" fmla="*/ 1778971 h 3770682"/>
                <a:gd name="connsiteX0" fmla="*/ 0 w 5881453"/>
                <a:gd name="connsiteY0" fmla="*/ 1778971 h 3662732"/>
                <a:gd name="connsiteX1" fmla="*/ 5881412 w 5881453"/>
                <a:gd name="connsiteY1" fmla="*/ 0 h 3662732"/>
                <a:gd name="connsiteX2" fmla="*/ 5789996 w 5881453"/>
                <a:gd name="connsiteY2" fmla="*/ 3662732 h 3662732"/>
                <a:gd name="connsiteX3" fmla="*/ 0 w 5881453"/>
                <a:gd name="connsiteY3" fmla="*/ 1778971 h 3662732"/>
                <a:gd name="connsiteX0" fmla="*/ 0 w 5882172"/>
                <a:gd name="connsiteY0" fmla="*/ 1778971 h 3764332"/>
                <a:gd name="connsiteX1" fmla="*/ 5881412 w 5882172"/>
                <a:gd name="connsiteY1" fmla="*/ 0 h 3764332"/>
                <a:gd name="connsiteX2" fmla="*/ 5882071 w 5882172"/>
                <a:gd name="connsiteY2" fmla="*/ 3764332 h 3764332"/>
                <a:gd name="connsiteX3" fmla="*/ 0 w 5882172"/>
                <a:gd name="connsiteY3" fmla="*/ 1778971 h 37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2172" h="3764332">
                  <a:moveTo>
                    <a:pt x="0" y="1778971"/>
                  </a:moveTo>
                  <a:lnTo>
                    <a:pt x="5881412" y="0"/>
                  </a:lnTo>
                  <a:cubicBezTo>
                    <a:pt x="5883749" y="1249145"/>
                    <a:pt x="5879734" y="2515187"/>
                    <a:pt x="5882071" y="3764332"/>
                  </a:cubicBezTo>
                  <a:lnTo>
                    <a:pt x="0" y="1778971"/>
                  </a:lnTo>
                  <a:close/>
                </a:path>
              </a:pathLst>
            </a:custGeom>
            <a:gradFill>
              <a:gsLst>
                <a:gs pos="0">
                  <a:srgbClr val="202B49"/>
                </a:gs>
                <a:gs pos="100000">
                  <a:srgbClr val="1B243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Snip Single Corner Rectangle 7">
              <a:extLst>
                <a:ext uri="{FF2B5EF4-FFF2-40B4-BE49-F238E27FC236}">
                  <a16:creationId xmlns:a16="http://schemas.microsoft.com/office/drawing/2014/main" id="{9CBE2671-7966-4311-877C-7AD241E9875D}"/>
                </a:ext>
              </a:extLst>
            </p:cNvPr>
            <p:cNvSpPr/>
            <p:nvPr/>
          </p:nvSpPr>
          <p:spPr>
            <a:xfrm rot="10800000" flipH="1">
              <a:off x="8596" y="6726"/>
              <a:ext cx="5883363" cy="4879943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426163"/>
                <a:gd name="connsiteY0" fmla="*/ 1463151 h 4581600"/>
                <a:gd name="connsiteX1" fmla="*/ 5426163 w 5426163"/>
                <a:gd name="connsiteY1" fmla="*/ 0 h 4581600"/>
                <a:gd name="connsiteX2" fmla="*/ 2551559 w 5426163"/>
                <a:gd name="connsiteY2" fmla="*/ 4581600 h 4581600"/>
                <a:gd name="connsiteX3" fmla="*/ 0 w 5426163"/>
                <a:gd name="connsiteY3" fmla="*/ 4581600 h 4581600"/>
                <a:gd name="connsiteX4" fmla="*/ 0 w 5426163"/>
                <a:gd name="connsiteY4" fmla="*/ 1463151 h 4581600"/>
                <a:gd name="connsiteX0" fmla="*/ 0 w 5883363"/>
                <a:gd name="connsiteY0" fmla="*/ 1761494 h 4879943"/>
                <a:gd name="connsiteX1" fmla="*/ 5883363 w 5883363"/>
                <a:gd name="connsiteY1" fmla="*/ 0 h 4879943"/>
                <a:gd name="connsiteX2" fmla="*/ 2551559 w 5883363"/>
                <a:gd name="connsiteY2" fmla="*/ 4879943 h 4879943"/>
                <a:gd name="connsiteX3" fmla="*/ 0 w 5883363"/>
                <a:gd name="connsiteY3" fmla="*/ 4879943 h 4879943"/>
                <a:gd name="connsiteX4" fmla="*/ 0 w 5883363"/>
                <a:gd name="connsiteY4" fmla="*/ 1761494 h 48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3363" h="4879943">
                  <a:moveTo>
                    <a:pt x="0" y="1761494"/>
                  </a:moveTo>
                  <a:lnTo>
                    <a:pt x="5883363" y="0"/>
                  </a:lnTo>
                  <a:lnTo>
                    <a:pt x="2551559" y="4879943"/>
                  </a:lnTo>
                  <a:lnTo>
                    <a:pt x="0" y="4879943"/>
                  </a:lnTo>
                  <a:lnTo>
                    <a:pt x="0" y="1761494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Snip Single Corner Rectangle 4">
              <a:extLst>
                <a:ext uri="{FF2B5EF4-FFF2-40B4-BE49-F238E27FC236}">
                  <a16:creationId xmlns:a16="http://schemas.microsoft.com/office/drawing/2014/main" id="{F4AA6CF8-E4F1-4095-9465-366DEE12B2FC}"/>
                </a:ext>
              </a:extLst>
            </p:cNvPr>
            <p:cNvSpPr/>
            <p:nvPr/>
          </p:nvSpPr>
          <p:spPr>
            <a:xfrm flipH="1">
              <a:off x="8960709" y="2730286"/>
              <a:ext cx="3239816" cy="4130565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74397 h 3909714"/>
                <a:gd name="connsiteX1" fmla="*/ 1660962 w 3239816"/>
                <a:gd name="connsiteY1" fmla="*/ 0 h 3909714"/>
                <a:gd name="connsiteX2" fmla="*/ 3239816 w 3239816"/>
                <a:gd name="connsiteY2" fmla="*/ 3909714 h 3909714"/>
                <a:gd name="connsiteX3" fmla="*/ 0 w 3239816"/>
                <a:gd name="connsiteY3" fmla="*/ 3909714 h 3909714"/>
                <a:gd name="connsiteX4" fmla="*/ 0 w 3239816"/>
                <a:gd name="connsiteY4" fmla="*/ 1174397 h 3909714"/>
                <a:gd name="connsiteX0" fmla="*/ 0 w 3239816"/>
                <a:gd name="connsiteY0" fmla="*/ 1395248 h 4130565"/>
                <a:gd name="connsiteX1" fmla="*/ 1688084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59111 h 3894428"/>
                <a:gd name="connsiteX1" fmla="*/ 1708181 w 3239816"/>
                <a:gd name="connsiteY1" fmla="*/ 0 h 3894428"/>
                <a:gd name="connsiteX2" fmla="*/ 3239816 w 3239816"/>
                <a:gd name="connsiteY2" fmla="*/ 3894428 h 3894428"/>
                <a:gd name="connsiteX3" fmla="*/ 0 w 3239816"/>
                <a:gd name="connsiteY3" fmla="*/ 3894428 h 3894428"/>
                <a:gd name="connsiteX4" fmla="*/ 0 w 3239816"/>
                <a:gd name="connsiteY4" fmla="*/ 1159111 h 3894428"/>
                <a:gd name="connsiteX0" fmla="*/ 0 w 3239816"/>
                <a:gd name="connsiteY0" fmla="*/ 1395248 h 4130565"/>
                <a:gd name="connsiteX1" fmla="*/ 1708181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9816" h="4130565">
                  <a:moveTo>
                    <a:pt x="0" y="1395248"/>
                  </a:moveTo>
                  <a:lnTo>
                    <a:pt x="1708181" y="0"/>
                  </a:lnTo>
                  <a:lnTo>
                    <a:pt x="3239816" y="4130565"/>
                  </a:lnTo>
                  <a:lnTo>
                    <a:pt x="0" y="4130565"/>
                  </a:lnTo>
                  <a:lnTo>
                    <a:pt x="0" y="1395248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nip Single Corner Rectangle 4">
              <a:extLst>
                <a:ext uri="{FF2B5EF4-FFF2-40B4-BE49-F238E27FC236}">
                  <a16:creationId xmlns:a16="http://schemas.microsoft.com/office/drawing/2014/main" id="{537F622B-65D8-4A80-9BE0-922C7540AE16}"/>
                </a:ext>
              </a:extLst>
            </p:cNvPr>
            <p:cNvSpPr/>
            <p:nvPr/>
          </p:nvSpPr>
          <p:spPr>
            <a:xfrm flipH="1">
              <a:off x="5885126" y="2740333"/>
              <a:ext cx="4608391" cy="4120518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4422496"/>
                <a:gd name="connsiteY0" fmla="*/ 0 h 3894430"/>
                <a:gd name="connsiteX1" fmla="*/ 4422496 w 4422496"/>
                <a:gd name="connsiteY1" fmla="*/ 1915858 h 3894430"/>
                <a:gd name="connsiteX2" fmla="*/ 3396433 w 4422496"/>
                <a:gd name="connsiteY2" fmla="*/ 3894430 h 3894430"/>
                <a:gd name="connsiteX3" fmla="*/ 1346913 w 4422496"/>
                <a:gd name="connsiteY3" fmla="*/ 3894430 h 3894430"/>
                <a:gd name="connsiteX4" fmla="*/ 0 w 4422496"/>
                <a:gd name="connsiteY4" fmla="*/ 0 h 3894430"/>
                <a:gd name="connsiteX0" fmla="*/ 0 w 4608391"/>
                <a:gd name="connsiteY0" fmla="*/ 0 h 4120518"/>
                <a:gd name="connsiteX1" fmla="*/ 4608391 w 4608391"/>
                <a:gd name="connsiteY1" fmla="*/ 2141946 h 4120518"/>
                <a:gd name="connsiteX2" fmla="*/ 3582328 w 4608391"/>
                <a:gd name="connsiteY2" fmla="*/ 4120518 h 4120518"/>
                <a:gd name="connsiteX3" fmla="*/ 1532808 w 4608391"/>
                <a:gd name="connsiteY3" fmla="*/ 4120518 h 4120518"/>
                <a:gd name="connsiteX4" fmla="*/ 0 w 4608391"/>
                <a:gd name="connsiteY4" fmla="*/ 0 h 412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391" h="4120518">
                  <a:moveTo>
                    <a:pt x="0" y="0"/>
                  </a:moveTo>
                  <a:lnTo>
                    <a:pt x="4608391" y="2141946"/>
                  </a:lnTo>
                  <a:lnTo>
                    <a:pt x="3582328" y="4120518"/>
                  </a:lnTo>
                  <a:lnTo>
                    <a:pt x="1532808" y="41205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7">
              <a:extLst>
                <a:ext uri="{FF2B5EF4-FFF2-40B4-BE49-F238E27FC236}">
                  <a16:creationId xmlns:a16="http://schemas.microsoft.com/office/drawing/2014/main" id="{528763D3-929E-4DFE-B251-893C4576FE67}"/>
                </a:ext>
              </a:extLst>
            </p:cNvPr>
            <p:cNvSpPr/>
            <p:nvPr/>
          </p:nvSpPr>
          <p:spPr>
            <a:xfrm rot="10800000" flipH="1">
              <a:off x="2558256" y="4356"/>
              <a:ext cx="7951481" cy="4882870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3301695 w 5883363"/>
                <a:gd name="connsiteY0" fmla="*/ 0 h 4881544"/>
                <a:gd name="connsiteX1" fmla="*/ 5883363 w 5883363"/>
                <a:gd name="connsiteY1" fmla="*/ 5476 h 4881544"/>
                <a:gd name="connsiteX2" fmla="*/ 2551559 w 5883363"/>
                <a:gd name="connsiteY2" fmla="*/ 4881544 h 4881544"/>
                <a:gd name="connsiteX3" fmla="*/ 0 w 5883363"/>
                <a:gd name="connsiteY3" fmla="*/ 4881544 h 4881544"/>
                <a:gd name="connsiteX4" fmla="*/ 3301695 w 5883363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2551559 w 7947607"/>
                <a:gd name="connsiteY2" fmla="*/ 4881544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629676 w 7947607"/>
                <a:gd name="connsiteY2" fmla="*/ 4618722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1363386 w 7947607"/>
                <a:gd name="connsiteY2" fmla="*/ 4881543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622142"/>
                <a:gd name="connsiteY0" fmla="*/ 0 h 4881544"/>
                <a:gd name="connsiteX1" fmla="*/ 7622142 w 7622142"/>
                <a:gd name="connsiteY1" fmla="*/ 2132480 h 4881544"/>
                <a:gd name="connsiteX2" fmla="*/ 1363386 w 7622142"/>
                <a:gd name="connsiteY2" fmla="*/ 4881543 h 4881544"/>
                <a:gd name="connsiteX3" fmla="*/ 0 w 7622142"/>
                <a:gd name="connsiteY3" fmla="*/ 4881544 h 4881544"/>
                <a:gd name="connsiteX4" fmla="*/ 3301695 w 7622142"/>
                <a:gd name="connsiteY4" fmla="*/ 0 h 4881544"/>
                <a:gd name="connsiteX0" fmla="*/ 3301695 w 7943732"/>
                <a:gd name="connsiteY0" fmla="*/ 0 h 4881544"/>
                <a:gd name="connsiteX1" fmla="*/ 7943732 w 7943732"/>
                <a:gd name="connsiteY1" fmla="*/ 2144104 h 4881544"/>
                <a:gd name="connsiteX2" fmla="*/ 1363386 w 7943732"/>
                <a:gd name="connsiteY2" fmla="*/ 4881543 h 4881544"/>
                <a:gd name="connsiteX3" fmla="*/ 0 w 7943732"/>
                <a:gd name="connsiteY3" fmla="*/ 4881544 h 4881544"/>
                <a:gd name="connsiteX4" fmla="*/ 3301695 w 7943732"/>
                <a:gd name="connsiteY4" fmla="*/ 0 h 4881544"/>
                <a:gd name="connsiteX0" fmla="*/ 3398559 w 7943732"/>
                <a:gd name="connsiteY0" fmla="*/ 0 h 4765307"/>
                <a:gd name="connsiteX1" fmla="*/ 7943732 w 7943732"/>
                <a:gd name="connsiteY1" fmla="*/ 2027867 h 4765307"/>
                <a:gd name="connsiteX2" fmla="*/ 1363386 w 7943732"/>
                <a:gd name="connsiteY2" fmla="*/ 4765306 h 4765307"/>
                <a:gd name="connsiteX3" fmla="*/ 0 w 7943732"/>
                <a:gd name="connsiteY3" fmla="*/ 4765307 h 4765307"/>
                <a:gd name="connsiteX4" fmla="*/ 3398559 w 7943732"/>
                <a:gd name="connsiteY4" fmla="*/ 0 h 4765307"/>
                <a:gd name="connsiteX0" fmla="*/ 3324942 w 7943732"/>
                <a:gd name="connsiteY0" fmla="*/ 0 h 4889293"/>
                <a:gd name="connsiteX1" fmla="*/ 7943732 w 7943732"/>
                <a:gd name="connsiteY1" fmla="*/ 2151853 h 4889293"/>
                <a:gd name="connsiteX2" fmla="*/ 1363386 w 7943732"/>
                <a:gd name="connsiteY2" fmla="*/ 4889292 h 4889293"/>
                <a:gd name="connsiteX3" fmla="*/ 0 w 7943732"/>
                <a:gd name="connsiteY3" fmla="*/ 4889293 h 4889293"/>
                <a:gd name="connsiteX4" fmla="*/ 3324942 w 7943732"/>
                <a:gd name="connsiteY4" fmla="*/ 0 h 4889293"/>
                <a:gd name="connsiteX0" fmla="*/ 3348190 w 7943732"/>
                <a:gd name="connsiteY0" fmla="*/ 0 h 4745934"/>
                <a:gd name="connsiteX1" fmla="*/ 7943732 w 7943732"/>
                <a:gd name="connsiteY1" fmla="*/ 2008494 h 4745934"/>
                <a:gd name="connsiteX2" fmla="*/ 1363386 w 7943732"/>
                <a:gd name="connsiteY2" fmla="*/ 4745933 h 4745934"/>
                <a:gd name="connsiteX3" fmla="*/ 0 w 7943732"/>
                <a:gd name="connsiteY3" fmla="*/ 4745934 h 4745934"/>
                <a:gd name="connsiteX4" fmla="*/ 3348190 w 7943732"/>
                <a:gd name="connsiteY4" fmla="*/ 0 h 4745934"/>
                <a:gd name="connsiteX0" fmla="*/ 3328817 w 7943732"/>
                <a:gd name="connsiteY0" fmla="*/ 0 h 4881545"/>
                <a:gd name="connsiteX1" fmla="*/ 7943732 w 7943732"/>
                <a:gd name="connsiteY1" fmla="*/ 2144105 h 4881545"/>
                <a:gd name="connsiteX2" fmla="*/ 1363386 w 7943732"/>
                <a:gd name="connsiteY2" fmla="*/ 4881544 h 4881545"/>
                <a:gd name="connsiteX3" fmla="*/ 0 w 7943732"/>
                <a:gd name="connsiteY3" fmla="*/ 4881545 h 4881545"/>
                <a:gd name="connsiteX4" fmla="*/ 3328817 w 7943732"/>
                <a:gd name="connsiteY4" fmla="*/ 0 h 4881545"/>
                <a:gd name="connsiteX0" fmla="*/ 3328817 w 7672512"/>
                <a:gd name="connsiteY0" fmla="*/ 0 h 4881545"/>
                <a:gd name="connsiteX1" fmla="*/ 7672512 w 7672512"/>
                <a:gd name="connsiteY1" fmla="*/ 2116983 h 4881545"/>
                <a:gd name="connsiteX2" fmla="*/ 1363386 w 7672512"/>
                <a:gd name="connsiteY2" fmla="*/ 4881544 h 4881545"/>
                <a:gd name="connsiteX3" fmla="*/ 0 w 7672512"/>
                <a:gd name="connsiteY3" fmla="*/ 4881545 h 4881545"/>
                <a:gd name="connsiteX4" fmla="*/ 3328817 w 7672512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63386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98257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443475 w 7951481"/>
                <a:gd name="connsiteY2" fmla="*/ 4876520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2870"/>
                <a:gd name="connsiteX1" fmla="*/ 7951481 w 7951481"/>
                <a:gd name="connsiteY1" fmla="*/ 2151854 h 4882870"/>
                <a:gd name="connsiteX2" fmla="*/ 1481575 w 7951481"/>
                <a:gd name="connsiteY2" fmla="*/ 4882870 h 4882870"/>
                <a:gd name="connsiteX3" fmla="*/ 0 w 7951481"/>
                <a:gd name="connsiteY3" fmla="*/ 4881545 h 4882870"/>
                <a:gd name="connsiteX4" fmla="*/ 3328817 w 7951481"/>
                <a:gd name="connsiteY4" fmla="*/ 0 h 488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1481" h="4882870">
                  <a:moveTo>
                    <a:pt x="3328817" y="0"/>
                  </a:moveTo>
                  <a:lnTo>
                    <a:pt x="7951481" y="2151854"/>
                  </a:lnTo>
                  <a:lnTo>
                    <a:pt x="1481575" y="4882870"/>
                  </a:lnTo>
                  <a:lnTo>
                    <a:pt x="0" y="4881545"/>
                  </a:lnTo>
                  <a:lnTo>
                    <a:pt x="3328817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Triangle 6">
              <a:extLst>
                <a:ext uri="{FF2B5EF4-FFF2-40B4-BE49-F238E27FC236}">
                  <a16:creationId xmlns:a16="http://schemas.microsoft.com/office/drawing/2014/main" id="{865D453B-D2E6-40AB-B520-A4B260C41F5B}"/>
                </a:ext>
              </a:extLst>
            </p:cNvPr>
            <p:cNvSpPr/>
            <p:nvPr/>
          </p:nvSpPr>
          <p:spPr>
            <a:xfrm rot="10800000" flipH="1">
              <a:off x="3950151" y="1589"/>
              <a:ext cx="6565425" cy="2749677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97414"/>
                <a:gd name="connsiteY0" fmla="*/ 2734025 h 2749791"/>
                <a:gd name="connsiteX1" fmla="*/ 6574233 w 6897414"/>
                <a:gd name="connsiteY1" fmla="*/ 0 h 2749791"/>
                <a:gd name="connsiteX2" fmla="*/ 6897414 w 6897414"/>
                <a:gd name="connsiteY2" fmla="*/ 2749791 h 2749791"/>
                <a:gd name="connsiteX3" fmla="*/ 0 w 6897414"/>
                <a:gd name="connsiteY3" fmla="*/ 2734025 h 2749791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088508 w 6574233"/>
                <a:gd name="connsiteY2" fmla="*/ 2415789 h 2734025"/>
                <a:gd name="connsiteX3" fmla="*/ 0 w 6574233"/>
                <a:gd name="connsiteY3" fmla="*/ 2734025 h 2734025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427986 w 6574233"/>
                <a:gd name="connsiteY2" fmla="*/ 2733365 h 2734025"/>
                <a:gd name="connsiteX3" fmla="*/ 0 w 6574233"/>
                <a:gd name="connsiteY3" fmla="*/ 2734025 h 2734025"/>
                <a:gd name="connsiteX0" fmla="*/ 0 w 6152202"/>
                <a:gd name="connsiteY0" fmla="*/ 2573251 h 2573251"/>
                <a:gd name="connsiteX1" fmla="*/ 6152202 w 6152202"/>
                <a:gd name="connsiteY1" fmla="*/ 0 h 2573251"/>
                <a:gd name="connsiteX2" fmla="*/ 4427986 w 6152202"/>
                <a:gd name="connsiteY2" fmla="*/ 2572591 h 2573251"/>
                <a:gd name="connsiteX3" fmla="*/ 0 w 6152202"/>
                <a:gd name="connsiteY3" fmla="*/ 2573251 h 2573251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27986 w 6554136"/>
                <a:gd name="connsiteY2" fmla="*/ 2738389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78228 w 6554136"/>
                <a:gd name="connsiteY2" fmla="*/ 2728340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68180 w 6554136"/>
                <a:gd name="connsiteY2" fmla="*/ 2738388 h 2739049"/>
                <a:gd name="connsiteX3" fmla="*/ 0 w 6554136"/>
                <a:gd name="connsiteY3" fmla="*/ 2739049 h 2739049"/>
                <a:gd name="connsiteX0" fmla="*/ 0 w 6557311"/>
                <a:gd name="connsiteY0" fmla="*/ 2685074 h 2738388"/>
                <a:gd name="connsiteX1" fmla="*/ 6557311 w 6557311"/>
                <a:gd name="connsiteY1" fmla="*/ 0 h 2738388"/>
                <a:gd name="connsiteX2" fmla="*/ 4471355 w 6557311"/>
                <a:gd name="connsiteY2" fmla="*/ 2738388 h 2738388"/>
                <a:gd name="connsiteX3" fmla="*/ 0 w 6557311"/>
                <a:gd name="connsiteY3" fmla="*/ 2685074 h 2738388"/>
                <a:gd name="connsiteX0" fmla="*/ 0 w 6554136"/>
                <a:gd name="connsiteY0" fmla="*/ 2735874 h 2738388"/>
                <a:gd name="connsiteX1" fmla="*/ 6554136 w 6554136"/>
                <a:gd name="connsiteY1" fmla="*/ 0 h 2738388"/>
                <a:gd name="connsiteX2" fmla="*/ 4468180 w 6554136"/>
                <a:gd name="connsiteY2" fmla="*/ 2738388 h 2738388"/>
                <a:gd name="connsiteX3" fmla="*/ 0 w 6554136"/>
                <a:gd name="connsiteY3" fmla="*/ 2735874 h 2738388"/>
                <a:gd name="connsiteX0" fmla="*/ 0 w 5696180"/>
                <a:gd name="connsiteY0" fmla="*/ 2182719 h 2185233"/>
                <a:gd name="connsiteX1" fmla="*/ 5696180 w 5696180"/>
                <a:gd name="connsiteY1" fmla="*/ 0 h 2185233"/>
                <a:gd name="connsiteX2" fmla="*/ 4468180 w 5696180"/>
                <a:gd name="connsiteY2" fmla="*/ 2185233 h 2185233"/>
                <a:gd name="connsiteX3" fmla="*/ 0 w 5696180"/>
                <a:gd name="connsiteY3" fmla="*/ 2182719 h 2185233"/>
                <a:gd name="connsiteX0" fmla="*/ 0 w 6565425"/>
                <a:gd name="connsiteY0" fmla="*/ 2747163 h 2749677"/>
                <a:gd name="connsiteX1" fmla="*/ 6565425 w 6565425"/>
                <a:gd name="connsiteY1" fmla="*/ 0 h 2749677"/>
                <a:gd name="connsiteX2" fmla="*/ 4468180 w 6565425"/>
                <a:gd name="connsiteY2" fmla="*/ 2749677 h 2749677"/>
                <a:gd name="connsiteX3" fmla="*/ 0 w 6565425"/>
                <a:gd name="connsiteY3" fmla="*/ 2747163 h 27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5425" h="2749677">
                  <a:moveTo>
                    <a:pt x="0" y="2747163"/>
                  </a:moveTo>
                  <a:lnTo>
                    <a:pt x="6565425" y="0"/>
                  </a:lnTo>
                  <a:lnTo>
                    <a:pt x="4468180" y="2749677"/>
                  </a:lnTo>
                  <a:lnTo>
                    <a:pt x="0" y="2747163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4">
              <a:extLst>
                <a:ext uri="{FF2B5EF4-FFF2-40B4-BE49-F238E27FC236}">
                  <a16:creationId xmlns:a16="http://schemas.microsoft.com/office/drawing/2014/main" id="{7F2CF553-AF2D-4D25-B57A-9C6F8F5710E9}"/>
                </a:ext>
              </a:extLst>
            </p:cNvPr>
            <p:cNvSpPr/>
            <p:nvPr/>
          </p:nvSpPr>
          <p:spPr>
            <a:xfrm flipH="1">
              <a:off x="8381731" y="6908"/>
              <a:ext cx="3818794" cy="2743473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3602424 w 3807170"/>
                <a:gd name="connsiteY2" fmla="*/ 413056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1894084 w 3807170"/>
                <a:gd name="connsiteY2" fmla="*/ 181992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7599 w 3814769"/>
                <a:gd name="connsiteY0" fmla="*/ 0 h 1819926"/>
                <a:gd name="connsiteX1" fmla="*/ 3814769 w 3814769"/>
                <a:gd name="connsiteY1" fmla="*/ 143 h 1819926"/>
                <a:gd name="connsiteX2" fmla="*/ 1901683 w 3814769"/>
                <a:gd name="connsiteY2" fmla="*/ 1819926 h 1819926"/>
                <a:gd name="connsiteX3" fmla="*/ 0 w 3814769"/>
                <a:gd name="connsiteY3" fmla="*/ 691984 h 1819926"/>
                <a:gd name="connsiteX4" fmla="*/ 7599 w 3814769"/>
                <a:gd name="connsiteY4" fmla="*/ 0 h 1819926"/>
                <a:gd name="connsiteX0" fmla="*/ 7599 w 3814769"/>
                <a:gd name="connsiteY0" fmla="*/ 0 h 2723375"/>
                <a:gd name="connsiteX1" fmla="*/ 3814769 w 3814769"/>
                <a:gd name="connsiteY1" fmla="*/ 143 h 2723375"/>
                <a:gd name="connsiteX2" fmla="*/ 1682666 w 3814769"/>
                <a:gd name="connsiteY2" fmla="*/ 2723375 h 2723375"/>
                <a:gd name="connsiteX3" fmla="*/ 0 w 3814769"/>
                <a:gd name="connsiteY3" fmla="*/ 691984 h 2723375"/>
                <a:gd name="connsiteX4" fmla="*/ 7599 w 3814769"/>
                <a:gd name="connsiteY4" fmla="*/ 0 h 2723375"/>
                <a:gd name="connsiteX0" fmla="*/ 85090 w 3814769"/>
                <a:gd name="connsiteY0" fmla="*/ 108345 h 2723232"/>
                <a:gd name="connsiteX1" fmla="*/ 3814769 w 3814769"/>
                <a:gd name="connsiteY1" fmla="*/ 0 h 2723232"/>
                <a:gd name="connsiteX2" fmla="*/ 1682666 w 3814769"/>
                <a:gd name="connsiteY2" fmla="*/ 2723232 h 2723232"/>
                <a:gd name="connsiteX3" fmla="*/ 0 w 3814769"/>
                <a:gd name="connsiteY3" fmla="*/ 691841 h 2723232"/>
                <a:gd name="connsiteX4" fmla="*/ 85090 w 3814769"/>
                <a:gd name="connsiteY4" fmla="*/ 108345 h 2723232"/>
                <a:gd name="connsiteX0" fmla="*/ 0 w 3818794"/>
                <a:gd name="connsiteY0" fmla="*/ 0 h 2723376"/>
                <a:gd name="connsiteX1" fmla="*/ 3818794 w 3818794"/>
                <a:gd name="connsiteY1" fmla="*/ 144 h 2723376"/>
                <a:gd name="connsiteX2" fmla="*/ 1686691 w 3818794"/>
                <a:gd name="connsiteY2" fmla="*/ 2723376 h 2723376"/>
                <a:gd name="connsiteX3" fmla="*/ 4025 w 3818794"/>
                <a:gd name="connsiteY3" fmla="*/ 691985 h 2723376"/>
                <a:gd name="connsiteX4" fmla="*/ 0 w 3818794"/>
                <a:gd name="connsiteY4" fmla="*/ 0 h 2723376"/>
                <a:gd name="connsiteX0" fmla="*/ 0 w 3818794"/>
                <a:gd name="connsiteY0" fmla="*/ 0 h 2326466"/>
                <a:gd name="connsiteX1" fmla="*/ 3818794 w 3818794"/>
                <a:gd name="connsiteY1" fmla="*/ 144 h 2326466"/>
                <a:gd name="connsiteX2" fmla="*/ 1726884 w 3818794"/>
                <a:gd name="connsiteY2" fmla="*/ 2326466 h 2326466"/>
                <a:gd name="connsiteX3" fmla="*/ 4025 w 3818794"/>
                <a:gd name="connsiteY3" fmla="*/ 691985 h 2326466"/>
                <a:gd name="connsiteX4" fmla="*/ 0 w 3818794"/>
                <a:gd name="connsiteY4" fmla="*/ 0 h 2326466"/>
                <a:gd name="connsiteX0" fmla="*/ 0 w 3818794"/>
                <a:gd name="connsiteY0" fmla="*/ 0 h 2743473"/>
                <a:gd name="connsiteX1" fmla="*/ 3818794 w 3818794"/>
                <a:gd name="connsiteY1" fmla="*/ 144 h 2743473"/>
                <a:gd name="connsiteX2" fmla="*/ 1706788 w 3818794"/>
                <a:gd name="connsiteY2" fmla="*/ 2743473 h 2743473"/>
                <a:gd name="connsiteX3" fmla="*/ 4025 w 3818794"/>
                <a:gd name="connsiteY3" fmla="*/ 691985 h 2743473"/>
                <a:gd name="connsiteX4" fmla="*/ 0 w 3818794"/>
                <a:gd name="connsiteY4" fmla="*/ 0 h 27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794" h="2743473">
                  <a:moveTo>
                    <a:pt x="0" y="0"/>
                  </a:moveTo>
                  <a:lnTo>
                    <a:pt x="3818794" y="144"/>
                  </a:lnTo>
                  <a:lnTo>
                    <a:pt x="1706788" y="2743473"/>
                  </a:lnTo>
                  <a:lnTo>
                    <a:pt x="4025" y="691985"/>
                  </a:lnTo>
                  <a:cubicBezTo>
                    <a:pt x="2683" y="461323"/>
                    <a:pt x="1342" y="23066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10">
              <a:extLst>
                <a:ext uri="{FF2B5EF4-FFF2-40B4-BE49-F238E27FC236}">
                  <a16:creationId xmlns:a16="http://schemas.microsoft.com/office/drawing/2014/main" id="{24F255A0-9AED-4A56-B49B-BE1610EDDAB7}"/>
                </a:ext>
              </a:extLst>
            </p:cNvPr>
            <p:cNvSpPr/>
            <p:nvPr/>
          </p:nvSpPr>
          <p:spPr>
            <a:xfrm flipH="1">
              <a:off x="10484510" y="691182"/>
              <a:ext cx="1716013" cy="3477107"/>
            </a:xfrm>
            <a:custGeom>
              <a:avLst/>
              <a:gdLst>
                <a:gd name="connsiteX0" fmla="*/ 0 w 1848173"/>
                <a:gd name="connsiteY0" fmla="*/ 3434487 h 3434487"/>
                <a:gd name="connsiteX1" fmla="*/ 0 w 1848173"/>
                <a:gd name="connsiteY1" fmla="*/ 0 h 3434487"/>
                <a:gd name="connsiteX2" fmla="*/ 1848173 w 1848173"/>
                <a:gd name="connsiteY2" fmla="*/ 3434487 h 3434487"/>
                <a:gd name="connsiteX3" fmla="*/ 0 w 1848173"/>
                <a:gd name="connsiteY3" fmla="*/ 3434487 h 3434487"/>
                <a:gd name="connsiteX0" fmla="*/ 0 w 1693190"/>
                <a:gd name="connsiteY0" fmla="*/ 3434487 h 3434487"/>
                <a:gd name="connsiteX1" fmla="*/ 0 w 1693190"/>
                <a:gd name="connsiteY1" fmla="*/ 0 h 3434487"/>
                <a:gd name="connsiteX2" fmla="*/ 1693190 w 1693190"/>
                <a:gd name="connsiteY2" fmla="*/ 2031890 h 3434487"/>
                <a:gd name="connsiteX3" fmla="*/ 0 w 1693190"/>
                <a:gd name="connsiteY3" fmla="*/ 3434487 h 3434487"/>
                <a:gd name="connsiteX0" fmla="*/ 0 w 1522709"/>
                <a:gd name="connsiteY0" fmla="*/ 3434487 h 3434487"/>
                <a:gd name="connsiteX1" fmla="*/ 0 w 1522709"/>
                <a:gd name="connsiteY1" fmla="*/ 0 h 3434487"/>
                <a:gd name="connsiteX2" fmla="*/ 1522709 w 1522709"/>
                <a:gd name="connsiteY2" fmla="*/ 2105507 h 3434487"/>
                <a:gd name="connsiteX3" fmla="*/ 0 w 1522709"/>
                <a:gd name="connsiteY3" fmla="*/ 3434487 h 3434487"/>
                <a:gd name="connsiteX0" fmla="*/ 0 w 1700940"/>
                <a:gd name="connsiteY0" fmla="*/ 3434487 h 3434487"/>
                <a:gd name="connsiteX1" fmla="*/ 0 w 1700940"/>
                <a:gd name="connsiteY1" fmla="*/ 0 h 3434487"/>
                <a:gd name="connsiteX2" fmla="*/ 1700940 w 1700940"/>
                <a:gd name="connsiteY2" fmla="*/ 2039639 h 3434487"/>
                <a:gd name="connsiteX3" fmla="*/ 0 w 1700940"/>
                <a:gd name="connsiteY3" fmla="*/ 3434487 h 3434487"/>
                <a:gd name="connsiteX0" fmla="*/ 0 w 1700940"/>
                <a:gd name="connsiteY0" fmla="*/ 3477107 h 3477107"/>
                <a:gd name="connsiteX1" fmla="*/ 0 w 1700940"/>
                <a:gd name="connsiteY1" fmla="*/ 0 h 3477107"/>
                <a:gd name="connsiteX2" fmla="*/ 1700940 w 1700940"/>
                <a:gd name="connsiteY2" fmla="*/ 2039639 h 3477107"/>
                <a:gd name="connsiteX3" fmla="*/ 0 w 1700940"/>
                <a:gd name="connsiteY3" fmla="*/ 3477107 h 3477107"/>
                <a:gd name="connsiteX0" fmla="*/ 0 w 1349248"/>
                <a:gd name="connsiteY0" fmla="*/ 3477107 h 3477107"/>
                <a:gd name="connsiteX1" fmla="*/ 0 w 1349248"/>
                <a:gd name="connsiteY1" fmla="*/ 0 h 3477107"/>
                <a:gd name="connsiteX2" fmla="*/ 1349248 w 1349248"/>
                <a:gd name="connsiteY2" fmla="*/ 2034615 h 3477107"/>
                <a:gd name="connsiteX3" fmla="*/ 0 w 1349248"/>
                <a:gd name="connsiteY3" fmla="*/ 3477107 h 3477107"/>
                <a:gd name="connsiteX0" fmla="*/ 0 w 1716013"/>
                <a:gd name="connsiteY0" fmla="*/ 3477107 h 3477107"/>
                <a:gd name="connsiteX1" fmla="*/ 0 w 1716013"/>
                <a:gd name="connsiteY1" fmla="*/ 0 h 3477107"/>
                <a:gd name="connsiteX2" fmla="*/ 1716013 w 1716013"/>
                <a:gd name="connsiteY2" fmla="*/ 2064760 h 3477107"/>
                <a:gd name="connsiteX3" fmla="*/ 0 w 1716013"/>
                <a:gd name="connsiteY3" fmla="*/ 3477107 h 34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013" h="3477107">
                  <a:moveTo>
                    <a:pt x="0" y="3477107"/>
                  </a:moveTo>
                  <a:lnTo>
                    <a:pt x="0" y="0"/>
                  </a:lnTo>
                  <a:lnTo>
                    <a:pt x="1716013" y="2064760"/>
                  </a:lnTo>
                  <a:lnTo>
                    <a:pt x="0" y="3477107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35AE8-BF0E-49CC-8249-F47EC72ADD85}"/>
              </a:ext>
            </a:extLst>
          </p:cNvPr>
          <p:cNvSpPr/>
          <p:nvPr userDrawn="1"/>
        </p:nvSpPr>
        <p:spPr>
          <a:xfrm>
            <a:off x="0" y="924650"/>
            <a:ext cx="12192000" cy="594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FC9C0-5CAF-484A-911A-500EEBEB1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1"/>
            <a:ext cx="1466239" cy="29125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810A3-A1B5-47FF-B04D-DB5BE95EC8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544" y="3124309"/>
            <a:ext cx="4349418" cy="2572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776C7A8-ED2B-4E8F-B190-9094708C4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8393" y="3492647"/>
            <a:ext cx="5294873" cy="4351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51AAABD4-C971-4CCD-B454-06E04506C3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8393" y="4387031"/>
            <a:ext cx="5294873" cy="4351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87C2611-8297-4926-82CE-0C168BBA35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8393" y="5297265"/>
            <a:ext cx="5294873" cy="4351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98B6A-2D5A-41BE-A655-8F765570E1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948" y="3124910"/>
            <a:ext cx="5294873" cy="4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5C2A8F5-2E3B-46E9-A522-E528C04BC8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948" y="4020835"/>
            <a:ext cx="5294873" cy="435150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B66F6FE-53D3-418F-BE35-E29760A53C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48" y="4920398"/>
            <a:ext cx="5294873" cy="4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F1FBFB8-7439-4660-BB9C-6E2D5BBDF5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700" y="1495570"/>
            <a:ext cx="6262279" cy="8229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Headline lorem ipsum dolor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9D993A4D-507F-4C30-ADC9-82FB99D445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0544" y="2476564"/>
            <a:ext cx="4968654" cy="5222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14BFE5FF-0BD8-430D-92D5-444D3926C1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54747" y="2476564"/>
            <a:ext cx="4968654" cy="5222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37" name="Content Placeholder 24">
            <a:extLst>
              <a:ext uri="{FF2B5EF4-FFF2-40B4-BE49-F238E27FC236}">
                <a16:creationId xmlns:a16="http://schemas.microsoft.com/office/drawing/2014/main" id="{F65BDA39-E14A-409F-AECB-51A1AA5243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30488" y="4977905"/>
            <a:ext cx="722312" cy="64565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400" b="0"/>
            </a:lvl1pPr>
          </a:lstStyle>
          <a:p>
            <a:pPr lvl="0"/>
            <a:r>
              <a:rPr lang="en-US" dirty="0"/>
              <a:t>Add Icon Here</a:t>
            </a:r>
          </a:p>
        </p:txBody>
      </p:sp>
      <p:sp>
        <p:nvSpPr>
          <p:cNvPr id="38" name="Content Placeholder 24">
            <a:extLst>
              <a:ext uri="{FF2B5EF4-FFF2-40B4-BE49-F238E27FC236}">
                <a16:creationId xmlns:a16="http://schemas.microsoft.com/office/drawing/2014/main" id="{974BD051-D355-4902-8C4E-C24E04F966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30488" y="4051841"/>
            <a:ext cx="722312" cy="64565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400" b="0"/>
            </a:lvl1pPr>
          </a:lstStyle>
          <a:p>
            <a:pPr lvl="0"/>
            <a:r>
              <a:rPr lang="en-US" dirty="0"/>
              <a:t>Add Icon Here</a:t>
            </a:r>
          </a:p>
        </p:txBody>
      </p:sp>
      <p:sp>
        <p:nvSpPr>
          <p:cNvPr id="39" name="Content Placeholder 24">
            <a:extLst>
              <a:ext uri="{FF2B5EF4-FFF2-40B4-BE49-F238E27FC236}">
                <a16:creationId xmlns:a16="http://schemas.microsoft.com/office/drawing/2014/main" id="{8AB4F905-1F20-4A58-BBC0-83228B1A73C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30488" y="3159890"/>
            <a:ext cx="722312" cy="64565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400" b="0"/>
            </a:lvl1pPr>
          </a:lstStyle>
          <a:p>
            <a:pPr lvl="0"/>
            <a:r>
              <a:rPr lang="en-US" dirty="0"/>
              <a:t>Add Icon Here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76BC83-45AD-47ED-A279-4E72A2A506DC}"/>
              </a:ext>
            </a:extLst>
          </p:cNvPr>
          <p:cNvSpPr/>
          <p:nvPr userDrawn="1"/>
        </p:nvSpPr>
        <p:spPr>
          <a:xfrm>
            <a:off x="0" y="7081136"/>
            <a:ext cx="12192000" cy="490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To change styling between subhead, body, and bullet copy and back, use the indent tool (shift + alt + left/right arrow keys)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F242DA5-2008-4770-B3D2-D3EC404B6A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223A4D-79C0-4BEF-90D5-DFA0439425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0"/>
            <a:ext cx="1466239" cy="291255"/>
          </a:xfrm>
          <a:prstGeom prst="rect">
            <a:avLst/>
          </a:prstGeom>
          <a:effectLst/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E82EEAA-ADFD-49D7-BEDD-FA962F9361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301" y="1331447"/>
            <a:ext cx="4752779" cy="215089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5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923AE01-F1F3-483A-9495-F14200616A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570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3C76E9E-ED36-40AE-9DDB-885CEC01FF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570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3541AD-1EAB-4FB5-BE32-4DB2C8BF31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2655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9894808-F086-48C4-89CB-80212C2DC1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2655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2EB633F-43EE-4314-8254-A0974AC62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87740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6DAD268-A6DE-44F1-9CA1-0C630A46C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7740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DF9EAB6-AEA8-41FE-8A19-2AC42E9421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8211" y="1722291"/>
            <a:ext cx="6393229" cy="152826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of all small and medium-sized businesses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8EA5E9-8B92-4A0F-AC73-8119FA6722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76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A34DA4-D03A-472E-A5F5-116ABD0B5DDD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-230" y="1589"/>
            <a:chExt cx="12200755" cy="6865554"/>
          </a:xfrm>
        </p:grpSpPr>
        <p:sp>
          <p:nvSpPr>
            <p:cNvPr id="32" name="Triangle 6">
              <a:extLst>
                <a:ext uri="{FF2B5EF4-FFF2-40B4-BE49-F238E27FC236}">
                  <a16:creationId xmlns:a16="http://schemas.microsoft.com/office/drawing/2014/main" id="{DC749213-6CC0-418B-98A8-84399721F024}"/>
                </a:ext>
              </a:extLst>
            </p:cNvPr>
            <p:cNvSpPr/>
            <p:nvPr/>
          </p:nvSpPr>
          <p:spPr>
            <a:xfrm flipH="1">
              <a:off x="-230" y="4880032"/>
              <a:ext cx="6928298" cy="1985528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52964"/>
                <a:gd name="connsiteY0" fmla="*/ 1972937 h 2099828"/>
                <a:gd name="connsiteX1" fmla="*/ 1022128 w 6852964"/>
                <a:gd name="connsiteY1" fmla="*/ 0 h 2099828"/>
                <a:gd name="connsiteX2" fmla="*/ 6852964 w 6852964"/>
                <a:gd name="connsiteY2" fmla="*/ 2099828 h 2099828"/>
                <a:gd name="connsiteX3" fmla="*/ 0 w 6852964"/>
                <a:gd name="connsiteY3" fmla="*/ 1972937 h 2099828"/>
                <a:gd name="connsiteX0" fmla="*/ 0 w 6910114"/>
                <a:gd name="connsiteY0" fmla="*/ 1972937 h 1985528"/>
                <a:gd name="connsiteX1" fmla="*/ 1022128 w 6910114"/>
                <a:gd name="connsiteY1" fmla="*/ 0 h 1985528"/>
                <a:gd name="connsiteX2" fmla="*/ 6910114 w 6910114"/>
                <a:gd name="connsiteY2" fmla="*/ 1985528 h 1985528"/>
                <a:gd name="connsiteX3" fmla="*/ 0 w 6910114"/>
                <a:gd name="connsiteY3" fmla="*/ 1972937 h 1985528"/>
                <a:gd name="connsiteX0" fmla="*/ 0 w 6937823"/>
                <a:gd name="connsiteY0" fmla="*/ 2000646 h 2000646"/>
                <a:gd name="connsiteX1" fmla="*/ 1049837 w 6937823"/>
                <a:gd name="connsiteY1" fmla="*/ 0 h 2000646"/>
                <a:gd name="connsiteX2" fmla="*/ 6937823 w 6937823"/>
                <a:gd name="connsiteY2" fmla="*/ 1985528 h 2000646"/>
                <a:gd name="connsiteX3" fmla="*/ 0 w 6937823"/>
                <a:gd name="connsiteY3" fmla="*/ 2000646 h 2000646"/>
                <a:gd name="connsiteX0" fmla="*/ 0 w 6871148"/>
                <a:gd name="connsiteY0" fmla="*/ 2029221 h 2029221"/>
                <a:gd name="connsiteX1" fmla="*/ 983162 w 6871148"/>
                <a:gd name="connsiteY1" fmla="*/ 0 h 2029221"/>
                <a:gd name="connsiteX2" fmla="*/ 6871148 w 6871148"/>
                <a:gd name="connsiteY2" fmla="*/ 1985528 h 2029221"/>
                <a:gd name="connsiteX3" fmla="*/ 0 w 6871148"/>
                <a:gd name="connsiteY3" fmla="*/ 2029221 h 2029221"/>
                <a:gd name="connsiteX0" fmla="*/ 0 w 6928298"/>
                <a:gd name="connsiteY0" fmla="*/ 1984771 h 1985528"/>
                <a:gd name="connsiteX1" fmla="*/ 1040312 w 6928298"/>
                <a:gd name="connsiteY1" fmla="*/ 0 h 1985528"/>
                <a:gd name="connsiteX2" fmla="*/ 6928298 w 6928298"/>
                <a:gd name="connsiteY2" fmla="*/ 1985528 h 1985528"/>
                <a:gd name="connsiteX3" fmla="*/ 0 w 6928298"/>
                <a:gd name="connsiteY3" fmla="*/ 1984771 h 19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8298" h="1985528">
                  <a:moveTo>
                    <a:pt x="0" y="1984771"/>
                  </a:moveTo>
                  <a:lnTo>
                    <a:pt x="1040312" y="0"/>
                  </a:lnTo>
                  <a:lnTo>
                    <a:pt x="6928298" y="1985528"/>
                  </a:lnTo>
                  <a:lnTo>
                    <a:pt x="0" y="1984771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riangle 6">
              <a:extLst>
                <a:ext uri="{FF2B5EF4-FFF2-40B4-BE49-F238E27FC236}">
                  <a16:creationId xmlns:a16="http://schemas.microsoft.com/office/drawing/2014/main" id="{148868FE-955F-403A-99A8-B940F7CB83BE}"/>
                </a:ext>
              </a:extLst>
            </p:cNvPr>
            <p:cNvSpPr/>
            <p:nvPr/>
          </p:nvSpPr>
          <p:spPr>
            <a:xfrm flipH="1">
              <a:off x="5361" y="3102811"/>
              <a:ext cx="5882172" cy="3764332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053083"/>
                <a:gd name="connsiteY0" fmla="*/ 1965930 h 3453144"/>
                <a:gd name="connsiteX1" fmla="*/ 1032638 w 6053083"/>
                <a:gd name="connsiteY1" fmla="*/ 0 h 3453144"/>
                <a:gd name="connsiteX2" fmla="*/ 6053083 w 6053083"/>
                <a:gd name="connsiteY2" fmla="*/ 3453144 h 3453144"/>
                <a:gd name="connsiteX3" fmla="*/ 0 w 6053083"/>
                <a:gd name="connsiteY3" fmla="*/ 1965930 h 3453144"/>
                <a:gd name="connsiteX0" fmla="*/ 0 w 5881414"/>
                <a:gd name="connsiteY0" fmla="*/ 1965930 h 3968151"/>
                <a:gd name="connsiteX1" fmla="*/ 1032638 w 5881414"/>
                <a:gd name="connsiteY1" fmla="*/ 0 h 3968151"/>
                <a:gd name="connsiteX2" fmla="*/ 5881414 w 5881414"/>
                <a:gd name="connsiteY2" fmla="*/ 3968151 h 3968151"/>
                <a:gd name="connsiteX3" fmla="*/ 0 w 5881414"/>
                <a:gd name="connsiteY3" fmla="*/ 1965930 h 3968151"/>
                <a:gd name="connsiteX0" fmla="*/ 0 w 5881414"/>
                <a:gd name="connsiteY0" fmla="*/ 1745213 h 3747434"/>
                <a:gd name="connsiteX1" fmla="*/ 5874404 w 5881414"/>
                <a:gd name="connsiteY1" fmla="*/ 0 h 3747434"/>
                <a:gd name="connsiteX2" fmla="*/ 5881414 w 5881414"/>
                <a:gd name="connsiteY2" fmla="*/ 3747434 h 3747434"/>
                <a:gd name="connsiteX3" fmla="*/ 0 w 5881414"/>
                <a:gd name="connsiteY3" fmla="*/ 1745213 h 3747434"/>
                <a:gd name="connsiteX0" fmla="*/ 0 w 5888421"/>
                <a:gd name="connsiteY0" fmla="*/ 1755723 h 3747434"/>
                <a:gd name="connsiteX1" fmla="*/ 5881411 w 5888421"/>
                <a:gd name="connsiteY1" fmla="*/ 0 h 3747434"/>
                <a:gd name="connsiteX2" fmla="*/ 5888421 w 5888421"/>
                <a:gd name="connsiteY2" fmla="*/ 3747434 h 3747434"/>
                <a:gd name="connsiteX3" fmla="*/ 0 w 5888421"/>
                <a:gd name="connsiteY3" fmla="*/ 1755723 h 3747434"/>
                <a:gd name="connsiteX0" fmla="*/ 0 w 5888421"/>
                <a:gd name="connsiteY0" fmla="*/ 1775096 h 3766807"/>
                <a:gd name="connsiteX1" fmla="*/ 5877537 w 5888421"/>
                <a:gd name="connsiteY1" fmla="*/ 0 h 3766807"/>
                <a:gd name="connsiteX2" fmla="*/ 5888421 w 5888421"/>
                <a:gd name="connsiteY2" fmla="*/ 3766807 h 3766807"/>
                <a:gd name="connsiteX3" fmla="*/ 0 w 5888421"/>
                <a:gd name="connsiteY3" fmla="*/ 1775096 h 3766807"/>
                <a:gd name="connsiteX0" fmla="*/ 0 w 5888421"/>
                <a:gd name="connsiteY0" fmla="*/ 1778971 h 3770682"/>
                <a:gd name="connsiteX1" fmla="*/ 5881412 w 5888421"/>
                <a:gd name="connsiteY1" fmla="*/ 0 h 3770682"/>
                <a:gd name="connsiteX2" fmla="*/ 5888421 w 5888421"/>
                <a:gd name="connsiteY2" fmla="*/ 3770682 h 3770682"/>
                <a:gd name="connsiteX3" fmla="*/ 0 w 5888421"/>
                <a:gd name="connsiteY3" fmla="*/ 1778971 h 3770682"/>
                <a:gd name="connsiteX0" fmla="*/ 0 w 5881453"/>
                <a:gd name="connsiteY0" fmla="*/ 1778971 h 3662732"/>
                <a:gd name="connsiteX1" fmla="*/ 5881412 w 5881453"/>
                <a:gd name="connsiteY1" fmla="*/ 0 h 3662732"/>
                <a:gd name="connsiteX2" fmla="*/ 5789996 w 5881453"/>
                <a:gd name="connsiteY2" fmla="*/ 3662732 h 3662732"/>
                <a:gd name="connsiteX3" fmla="*/ 0 w 5881453"/>
                <a:gd name="connsiteY3" fmla="*/ 1778971 h 3662732"/>
                <a:gd name="connsiteX0" fmla="*/ 0 w 5882172"/>
                <a:gd name="connsiteY0" fmla="*/ 1778971 h 3764332"/>
                <a:gd name="connsiteX1" fmla="*/ 5881412 w 5882172"/>
                <a:gd name="connsiteY1" fmla="*/ 0 h 3764332"/>
                <a:gd name="connsiteX2" fmla="*/ 5882071 w 5882172"/>
                <a:gd name="connsiteY2" fmla="*/ 3764332 h 3764332"/>
                <a:gd name="connsiteX3" fmla="*/ 0 w 5882172"/>
                <a:gd name="connsiteY3" fmla="*/ 1778971 h 37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2172" h="3764332">
                  <a:moveTo>
                    <a:pt x="0" y="1778971"/>
                  </a:moveTo>
                  <a:lnTo>
                    <a:pt x="5881412" y="0"/>
                  </a:lnTo>
                  <a:cubicBezTo>
                    <a:pt x="5883749" y="1249145"/>
                    <a:pt x="5879734" y="2515187"/>
                    <a:pt x="5882071" y="3764332"/>
                  </a:cubicBezTo>
                  <a:lnTo>
                    <a:pt x="0" y="1778971"/>
                  </a:lnTo>
                  <a:close/>
                </a:path>
              </a:pathLst>
            </a:custGeom>
            <a:gradFill>
              <a:gsLst>
                <a:gs pos="0">
                  <a:srgbClr val="202B49"/>
                </a:gs>
                <a:gs pos="100000">
                  <a:srgbClr val="1B243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Snip Single Corner Rectangle 7">
              <a:extLst>
                <a:ext uri="{FF2B5EF4-FFF2-40B4-BE49-F238E27FC236}">
                  <a16:creationId xmlns:a16="http://schemas.microsoft.com/office/drawing/2014/main" id="{22E88CD9-7373-42F5-957D-7858E79F7C37}"/>
                </a:ext>
              </a:extLst>
            </p:cNvPr>
            <p:cNvSpPr/>
            <p:nvPr/>
          </p:nvSpPr>
          <p:spPr>
            <a:xfrm rot="10800000" flipH="1">
              <a:off x="8596" y="6726"/>
              <a:ext cx="5883363" cy="4879943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426163"/>
                <a:gd name="connsiteY0" fmla="*/ 1463151 h 4581600"/>
                <a:gd name="connsiteX1" fmla="*/ 5426163 w 5426163"/>
                <a:gd name="connsiteY1" fmla="*/ 0 h 4581600"/>
                <a:gd name="connsiteX2" fmla="*/ 2551559 w 5426163"/>
                <a:gd name="connsiteY2" fmla="*/ 4581600 h 4581600"/>
                <a:gd name="connsiteX3" fmla="*/ 0 w 5426163"/>
                <a:gd name="connsiteY3" fmla="*/ 4581600 h 4581600"/>
                <a:gd name="connsiteX4" fmla="*/ 0 w 5426163"/>
                <a:gd name="connsiteY4" fmla="*/ 1463151 h 4581600"/>
                <a:gd name="connsiteX0" fmla="*/ 0 w 5883363"/>
                <a:gd name="connsiteY0" fmla="*/ 1761494 h 4879943"/>
                <a:gd name="connsiteX1" fmla="*/ 5883363 w 5883363"/>
                <a:gd name="connsiteY1" fmla="*/ 0 h 4879943"/>
                <a:gd name="connsiteX2" fmla="*/ 2551559 w 5883363"/>
                <a:gd name="connsiteY2" fmla="*/ 4879943 h 4879943"/>
                <a:gd name="connsiteX3" fmla="*/ 0 w 5883363"/>
                <a:gd name="connsiteY3" fmla="*/ 4879943 h 4879943"/>
                <a:gd name="connsiteX4" fmla="*/ 0 w 5883363"/>
                <a:gd name="connsiteY4" fmla="*/ 1761494 h 48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3363" h="4879943">
                  <a:moveTo>
                    <a:pt x="0" y="1761494"/>
                  </a:moveTo>
                  <a:lnTo>
                    <a:pt x="5883363" y="0"/>
                  </a:lnTo>
                  <a:lnTo>
                    <a:pt x="2551559" y="4879943"/>
                  </a:lnTo>
                  <a:lnTo>
                    <a:pt x="0" y="4879943"/>
                  </a:lnTo>
                  <a:lnTo>
                    <a:pt x="0" y="1761494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Snip Single Corner Rectangle 4">
              <a:extLst>
                <a:ext uri="{FF2B5EF4-FFF2-40B4-BE49-F238E27FC236}">
                  <a16:creationId xmlns:a16="http://schemas.microsoft.com/office/drawing/2014/main" id="{16B69CB1-913B-4B4A-BCFB-90C92D1F3A89}"/>
                </a:ext>
              </a:extLst>
            </p:cNvPr>
            <p:cNvSpPr/>
            <p:nvPr/>
          </p:nvSpPr>
          <p:spPr>
            <a:xfrm flipH="1">
              <a:off x="8960709" y="2730286"/>
              <a:ext cx="3239816" cy="4130565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74397 h 3909714"/>
                <a:gd name="connsiteX1" fmla="*/ 1660962 w 3239816"/>
                <a:gd name="connsiteY1" fmla="*/ 0 h 3909714"/>
                <a:gd name="connsiteX2" fmla="*/ 3239816 w 3239816"/>
                <a:gd name="connsiteY2" fmla="*/ 3909714 h 3909714"/>
                <a:gd name="connsiteX3" fmla="*/ 0 w 3239816"/>
                <a:gd name="connsiteY3" fmla="*/ 3909714 h 3909714"/>
                <a:gd name="connsiteX4" fmla="*/ 0 w 3239816"/>
                <a:gd name="connsiteY4" fmla="*/ 1174397 h 3909714"/>
                <a:gd name="connsiteX0" fmla="*/ 0 w 3239816"/>
                <a:gd name="connsiteY0" fmla="*/ 1395248 h 4130565"/>
                <a:gd name="connsiteX1" fmla="*/ 1688084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59111 h 3894428"/>
                <a:gd name="connsiteX1" fmla="*/ 1708181 w 3239816"/>
                <a:gd name="connsiteY1" fmla="*/ 0 h 3894428"/>
                <a:gd name="connsiteX2" fmla="*/ 3239816 w 3239816"/>
                <a:gd name="connsiteY2" fmla="*/ 3894428 h 3894428"/>
                <a:gd name="connsiteX3" fmla="*/ 0 w 3239816"/>
                <a:gd name="connsiteY3" fmla="*/ 3894428 h 3894428"/>
                <a:gd name="connsiteX4" fmla="*/ 0 w 3239816"/>
                <a:gd name="connsiteY4" fmla="*/ 1159111 h 3894428"/>
                <a:gd name="connsiteX0" fmla="*/ 0 w 3239816"/>
                <a:gd name="connsiteY0" fmla="*/ 1395248 h 4130565"/>
                <a:gd name="connsiteX1" fmla="*/ 1708181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9816" h="4130565">
                  <a:moveTo>
                    <a:pt x="0" y="1395248"/>
                  </a:moveTo>
                  <a:lnTo>
                    <a:pt x="1708181" y="0"/>
                  </a:lnTo>
                  <a:lnTo>
                    <a:pt x="3239816" y="4130565"/>
                  </a:lnTo>
                  <a:lnTo>
                    <a:pt x="0" y="4130565"/>
                  </a:lnTo>
                  <a:lnTo>
                    <a:pt x="0" y="1395248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nip Single Corner Rectangle 4">
              <a:extLst>
                <a:ext uri="{FF2B5EF4-FFF2-40B4-BE49-F238E27FC236}">
                  <a16:creationId xmlns:a16="http://schemas.microsoft.com/office/drawing/2014/main" id="{629F58AB-49B3-4331-9CAE-95B5427D6874}"/>
                </a:ext>
              </a:extLst>
            </p:cNvPr>
            <p:cNvSpPr/>
            <p:nvPr/>
          </p:nvSpPr>
          <p:spPr>
            <a:xfrm flipH="1">
              <a:off x="5885126" y="2740333"/>
              <a:ext cx="4608391" cy="4120518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4422496"/>
                <a:gd name="connsiteY0" fmla="*/ 0 h 3894430"/>
                <a:gd name="connsiteX1" fmla="*/ 4422496 w 4422496"/>
                <a:gd name="connsiteY1" fmla="*/ 1915858 h 3894430"/>
                <a:gd name="connsiteX2" fmla="*/ 3396433 w 4422496"/>
                <a:gd name="connsiteY2" fmla="*/ 3894430 h 3894430"/>
                <a:gd name="connsiteX3" fmla="*/ 1346913 w 4422496"/>
                <a:gd name="connsiteY3" fmla="*/ 3894430 h 3894430"/>
                <a:gd name="connsiteX4" fmla="*/ 0 w 4422496"/>
                <a:gd name="connsiteY4" fmla="*/ 0 h 3894430"/>
                <a:gd name="connsiteX0" fmla="*/ 0 w 4608391"/>
                <a:gd name="connsiteY0" fmla="*/ 0 h 4120518"/>
                <a:gd name="connsiteX1" fmla="*/ 4608391 w 4608391"/>
                <a:gd name="connsiteY1" fmla="*/ 2141946 h 4120518"/>
                <a:gd name="connsiteX2" fmla="*/ 3582328 w 4608391"/>
                <a:gd name="connsiteY2" fmla="*/ 4120518 h 4120518"/>
                <a:gd name="connsiteX3" fmla="*/ 1532808 w 4608391"/>
                <a:gd name="connsiteY3" fmla="*/ 4120518 h 4120518"/>
                <a:gd name="connsiteX4" fmla="*/ 0 w 4608391"/>
                <a:gd name="connsiteY4" fmla="*/ 0 h 412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391" h="4120518">
                  <a:moveTo>
                    <a:pt x="0" y="0"/>
                  </a:moveTo>
                  <a:lnTo>
                    <a:pt x="4608391" y="2141946"/>
                  </a:lnTo>
                  <a:lnTo>
                    <a:pt x="3582328" y="4120518"/>
                  </a:lnTo>
                  <a:lnTo>
                    <a:pt x="1532808" y="41205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nip Single Corner Rectangle 7">
              <a:extLst>
                <a:ext uri="{FF2B5EF4-FFF2-40B4-BE49-F238E27FC236}">
                  <a16:creationId xmlns:a16="http://schemas.microsoft.com/office/drawing/2014/main" id="{A667E810-510A-4DCB-B375-87A5B485D664}"/>
                </a:ext>
              </a:extLst>
            </p:cNvPr>
            <p:cNvSpPr/>
            <p:nvPr/>
          </p:nvSpPr>
          <p:spPr>
            <a:xfrm rot="10800000" flipH="1">
              <a:off x="2558256" y="4356"/>
              <a:ext cx="7951481" cy="4882870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3301695 w 5883363"/>
                <a:gd name="connsiteY0" fmla="*/ 0 h 4881544"/>
                <a:gd name="connsiteX1" fmla="*/ 5883363 w 5883363"/>
                <a:gd name="connsiteY1" fmla="*/ 5476 h 4881544"/>
                <a:gd name="connsiteX2" fmla="*/ 2551559 w 5883363"/>
                <a:gd name="connsiteY2" fmla="*/ 4881544 h 4881544"/>
                <a:gd name="connsiteX3" fmla="*/ 0 w 5883363"/>
                <a:gd name="connsiteY3" fmla="*/ 4881544 h 4881544"/>
                <a:gd name="connsiteX4" fmla="*/ 3301695 w 5883363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2551559 w 7947607"/>
                <a:gd name="connsiteY2" fmla="*/ 4881544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629676 w 7947607"/>
                <a:gd name="connsiteY2" fmla="*/ 4618722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1363386 w 7947607"/>
                <a:gd name="connsiteY2" fmla="*/ 4881543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622142"/>
                <a:gd name="connsiteY0" fmla="*/ 0 h 4881544"/>
                <a:gd name="connsiteX1" fmla="*/ 7622142 w 7622142"/>
                <a:gd name="connsiteY1" fmla="*/ 2132480 h 4881544"/>
                <a:gd name="connsiteX2" fmla="*/ 1363386 w 7622142"/>
                <a:gd name="connsiteY2" fmla="*/ 4881543 h 4881544"/>
                <a:gd name="connsiteX3" fmla="*/ 0 w 7622142"/>
                <a:gd name="connsiteY3" fmla="*/ 4881544 h 4881544"/>
                <a:gd name="connsiteX4" fmla="*/ 3301695 w 7622142"/>
                <a:gd name="connsiteY4" fmla="*/ 0 h 4881544"/>
                <a:gd name="connsiteX0" fmla="*/ 3301695 w 7943732"/>
                <a:gd name="connsiteY0" fmla="*/ 0 h 4881544"/>
                <a:gd name="connsiteX1" fmla="*/ 7943732 w 7943732"/>
                <a:gd name="connsiteY1" fmla="*/ 2144104 h 4881544"/>
                <a:gd name="connsiteX2" fmla="*/ 1363386 w 7943732"/>
                <a:gd name="connsiteY2" fmla="*/ 4881543 h 4881544"/>
                <a:gd name="connsiteX3" fmla="*/ 0 w 7943732"/>
                <a:gd name="connsiteY3" fmla="*/ 4881544 h 4881544"/>
                <a:gd name="connsiteX4" fmla="*/ 3301695 w 7943732"/>
                <a:gd name="connsiteY4" fmla="*/ 0 h 4881544"/>
                <a:gd name="connsiteX0" fmla="*/ 3398559 w 7943732"/>
                <a:gd name="connsiteY0" fmla="*/ 0 h 4765307"/>
                <a:gd name="connsiteX1" fmla="*/ 7943732 w 7943732"/>
                <a:gd name="connsiteY1" fmla="*/ 2027867 h 4765307"/>
                <a:gd name="connsiteX2" fmla="*/ 1363386 w 7943732"/>
                <a:gd name="connsiteY2" fmla="*/ 4765306 h 4765307"/>
                <a:gd name="connsiteX3" fmla="*/ 0 w 7943732"/>
                <a:gd name="connsiteY3" fmla="*/ 4765307 h 4765307"/>
                <a:gd name="connsiteX4" fmla="*/ 3398559 w 7943732"/>
                <a:gd name="connsiteY4" fmla="*/ 0 h 4765307"/>
                <a:gd name="connsiteX0" fmla="*/ 3324942 w 7943732"/>
                <a:gd name="connsiteY0" fmla="*/ 0 h 4889293"/>
                <a:gd name="connsiteX1" fmla="*/ 7943732 w 7943732"/>
                <a:gd name="connsiteY1" fmla="*/ 2151853 h 4889293"/>
                <a:gd name="connsiteX2" fmla="*/ 1363386 w 7943732"/>
                <a:gd name="connsiteY2" fmla="*/ 4889292 h 4889293"/>
                <a:gd name="connsiteX3" fmla="*/ 0 w 7943732"/>
                <a:gd name="connsiteY3" fmla="*/ 4889293 h 4889293"/>
                <a:gd name="connsiteX4" fmla="*/ 3324942 w 7943732"/>
                <a:gd name="connsiteY4" fmla="*/ 0 h 4889293"/>
                <a:gd name="connsiteX0" fmla="*/ 3348190 w 7943732"/>
                <a:gd name="connsiteY0" fmla="*/ 0 h 4745934"/>
                <a:gd name="connsiteX1" fmla="*/ 7943732 w 7943732"/>
                <a:gd name="connsiteY1" fmla="*/ 2008494 h 4745934"/>
                <a:gd name="connsiteX2" fmla="*/ 1363386 w 7943732"/>
                <a:gd name="connsiteY2" fmla="*/ 4745933 h 4745934"/>
                <a:gd name="connsiteX3" fmla="*/ 0 w 7943732"/>
                <a:gd name="connsiteY3" fmla="*/ 4745934 h 4745934"/>
                <a:gd name="connsiteX4" fmla="*/ 3348190 w 7943732"/>
                <a:gd name="connsiteY4" fmla="*/ 0 h 4745934"/>
                <a:gd name="connsiteX0" fmla="*/ 3328817 w 7943732"/>
                <a:gd name="connsiteY0" fmla="*/ 0 h 4881545"/>
                <a:gd name="connsiteX1" fmla="*/ 7943732 w 7943732"/>
                <a:gd name="connsiteY1" fmla="*/ 2144105 h 4881545"/>
                <a:gd name="connsiteX2" fmla="*/ 1363386 w 7943732"/>
                <a:gd name="connsiteY2" fmla="*/ 4881544 h 4881545"/>
                <a:gd name="connsiteX3" fmla="*/ 0 w 7943732"/>
                <a:gd name="connsiteY3" fmla="*/ 4881545 h 4881545"/>
                <a:gd name="connsiteX4" fmla="*/ 3328817 w 7943732"/>
                <a:gd name="connsiteY4" fmla="*/ 0 h 4881545"/>
                <a:gd name="connsiteX0" fmla="*/ 3328817 w 7672512"/>
                <a:gd name="connsiteY0" fmla="*/ 0 h 4881545"/>
                <a:gd name="connsiteX1" fmla="*/ 7672512 w 7672512"/>
                <a:gd name="connsiteY1" fmla="*/ 2116983 h 4881545"/>
                <a:gd name="connsiteX2" fmla="*/ 1363386 w 7672512"/>
                <a:gd name="connsiteY2" fmla="*/ 4881544 h 4881545"/>
                <a:gd name="connsiteX3" fmla="*/ 0 w 7672512"/>
                <a:gd name="connsiteY3" fmla="*/ 4881545 h 4881545"/>
                <a:gd name="connsiteX4" fmla="*/ 3328817 w 7672512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63386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98257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443475 w 7951481"/>
                <a:gd name="connsiteY2" fmla="*/ 4876520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2870"/>
                <a:gd name="connsiteX1" fmla="*/ 7951481 w 7951481"/>
                <a:gd name="connsiteY1" fmla="*/ 2151854 h 4882870"/>
                <a:gd name="connsiteX2" fmla="*/ 1481575 w 7951481"/>
                <a:gd name="connsiteY2" fmla="*/ 4882870 h 4882870"/>
                <a:gd name="connsiteX3" fmla="*/ 0 w 7951481"/>
                <a:gd name="connsiteY3" fmla="*/ 4881545 h 4882870"/>
                <a:gd name="connsiteX4" fmla="*/ 3328817 w 7951481"/>
                <a:gd name="connsiteY4" fmla="*/ 0 h 488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1481" h="4882870">
                  <a:moveTo>
                    <a:pt x="3328817" y="0"/>
                  </a:moveTo>
                  <a:lnTo>
                    <a:pt x="7951481" y="2151854"/>
                  </a:lnTo>
                  <a:lnTo>
                    <a:pt x="1481575" y="4882870"/>
                  </a:lnTo>
                  <a:lnTo>
                    <a:pt x="0" y="4881545"/>
                  </a:lnTo>
                  <a:lnTo>
                    <a:pt x="3328817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Triangle 6">
              <a:extLst>
                <a:ext uri="{FF2B5EF4-FFF2-40B4-BE49-F238E27FC236}">
                  <a16:creationId xmlns:a16="http://schemas.microsoft.com/office/drawing/2014/main" id="{4D1A2A93-CAF5-4626-B329-95F5DF6D5335}"/>
                </a:ext>
              </a:extLst>
            </p:cNvPr>
            <p:cNvSpPr/>
            <p:nvPr/>
          </p:nvSpPr>
          <p:spPr>
            <a:xfrm rot="10800000" flipH="1">
              <a:off x="3950151" y="1589"/>
              <a:ext cx="6565425" cy="2749677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97414"/>
                <a:gd name="connsiteY0" fmla="*/ 2734025 h 2749791"/>
                <a:gd name="connsiteX1" fmla="*/ 6574233 w 6897414"/>
                <a:gd name="connsiteY1" fmla="*/ 0 h 2749791"/>
                <a:gd name="connsiteX2" fmla="*/ 6897414 w 6897414"/>
                <a:gd name="connsiteY2" fmla="*/ 2749791 h 2749791"/>
                <a:gd name="connsiteX3" fmla="*/ 0 w 6897414"/>
                <a:gd name="connsiteY3" fmla="*/ 2734025 h 2749791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088508 w 6574233"/>
                <a:gd name="connsiteY2" fmla="*/ 2415789 h 2734025"/>
                <a:gd name="connsiteX3" fmla="*/ 0 w 6574233"/>
                <a:gd name="connsiteY3" fmla="*/ 2734025 h 2734025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427986 w 6574233"/>
                <a:gd name="connsiteY2" fmla="*/ 2733365 h 2734025"/>
                <a:gd name="connsiteX3" fmla="*/ 0 w 6574233"/>
                <a:gd name="connsiteY3" fmla="*/ 2734025 h 2734025"/>
                <a:gd name="connsiteX0" fmla="*/ 0 w 6152202"/>
                <a:gd name="connsiteY0" fmla="*/ 2573251 h 2573251"/>
                <a:gd name="connsiteX1" fmla="*/ 6152202 w 6152202"/>
                <a:gd name="connsiteY1" fmla="*/ 0 h 2573251"/>
                <a:gd name="connsiteX2" fmla="*/ 4427986 w 6152202"/>
                <a:gd name="connsiteY2" fmla="*/ 2572591 h 2573251"/>
                <a:gd name="connsiteX3" fmla="*/ 0 w 6152202"/>
                <a:gd name="connsiteY3" fmla="*/ 2573251 h 2573251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27986 w 6554136"/>
                <a:gd name="connsiteY2" fmla="*/ 2738389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78228 w 6554136"/>
                <a:gd name="connsiteY2" fmla="*/ 2728340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68180 w 6554136"/>
                <a:gd name="connsiteY2" fmla="*/ 2738388 h 2739049"/>
                <a:gd name="connsiteX3" fmla="*/ 0 w 6554136"/>
                <a:gd name="connsiteY3" fmla="*/ 2739049 h 2739049"/>
                <a:gd name="connsiteX0" fmla="*/ 0 w 6557311"/>
                <a:gd name="connsiteY0" fmla="*/ 2685074 h 2738388"/>
                <a:gd name="connsiteX1" fmla="*/ 6557311 w 6557311"/>
                <a:gd name="connsiteY1" fmla="*/ 0 h 2738388"/>
                <a:gd name="connsiteX2" fmla="*/ 4471355 w 6557311"/>
                <a:gd name="connsiteY2" fmla="*/ 2738388 h 2738388"/>
                <a:gd name="connsiteX3" fmla="*/ 0 w 6557311"/>
                <a:gd name="connsiteY3" fmla="*/ 2685074 h 2738388"/>
                <a:gd name="connsiteX0" fmla="*/ 0 w 6554136"/>
                <a:gd name="connsiteY0" fmla="*/ 2735874 h 2738388"/>
                <a:gd name="connsiteX1" fmla="*/ 6554136 w 6554136"/>
                <a:gd name="connsiteY1" fmla="*/ 0 h 2738388"/>
                <a:gd name="connsiteX2" fmla="*/ 4468180 w 6554136"/>
                <a:gd name="connsiteY2" fmla="*/ 2738388 h 2738388"/>
                <a:gd name="connsiteX3" fmla="*/ 0 w 6554136"/>
                <a:gd name="connsiteY3" fmla="*/ 2735874 h 2738388"/>
                <a:gd name="connsiteX0" fmla="*/ 0 w 5696180"/>
                <a:gd name="connsiteY0" fmla="*/ 2182719 h 2185233"/>
                <a:gd name="connsiteX1" fmla="*/ 5696180 w 5696180"/>
                <a:gd name="connsiteY1" fmla="*/ 0 h 2185233"/>
                <a:gd name="connsiteX2" fmla="*/ 4468180 w 5696180"/>
                <a:gd name="connsiteY2" fmla="*/ 2185233 h 2185233"/>
                <a:gd name="connsiteX3" fmla="*/ 0 w 5696180"/>
                <a:gd name="connsiteY3" fmla="*/ 2182719 h 2185233"/>
                <a:gd name="connsiteX0" fmla="*/ 0 w 6565425"/>
                <a:gd name="connsiteY0" fmla="*/ 2747163 h 2749677"/>
                <a:gd name="connsiteX1" fmla="*/ 6565425 w 6565425"/>
                <a:gd name="connsiteY1" fmla="*/ 0 h 2749677"/>
                <a:gd name="connsiteX2" fmla="*/ 4468180 w 6565425"/>
                <a:gd name="connsiteY2" fmla="*/ 2749677 h 2749677"/>
                <a:gd name="connsiteX3" fmla="*/ 0 w 6565425"/>
                <a:gd name="connsiteY3" fmla="*/ 2747163 h 27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5425" h="2749677">
                  <a:moveTo>
                    <a:pt x="0" y="2747163"/>
                  </a:moveTo>
                  <a:lnTo>
                    <a:pt x="6565425" y="0"/>
                  </a:lnTo>
                  <a:lnTo>
                    <a:pt x="4468180" y="2749677"/>
                  </a:lnTo>
                  <a:lnTo>
                    <a:pt x="0" y="2747163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Snip Single Corner Rectangle 4">
              <a:extLst>
                <a:ext uri="{FF2B5EF4-FFF2-40B4-BE49-F238E27FC236}">
                  <a16:creationId xmlns:a16="http://schemas.microsoft.com/office/drawing/2014/main" id="{10EBB00A-0EF6-4137-8660-1CFCE4A1C1F1}"/>
                </a:ext>
              </a:extLst>
            </p:cNvPr>
            <p:cNvSpPr/>
            <p:nvPr/>
          </p:nvSpPr>
          <p:spPr>
            <a:xfrm flipH="1">
              <a:off x="8381731" y="6908"/>
              <a:ext cx="3818794" cy="2743473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3602424 w 3807170"/>
                <a:gd name="connsiteY2" fmla="*/ 413056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1894084 w 3807170"/>
                <a:gd name="connsiteY2" fmla="*/ 181992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7599 w 3814769"/>
                <a:gd name="connsiteY0" fmla="*/ 0 h 1819926"/>
                <a:gd name="connsiteX1" fmla="*/ 3814769 w 3814769"/>
                <a:gd name="connsiteY1" fmla="*/ 143 h 1819926"/>
                <a:gd name="connsiteX2" fmla="*/ 1901683 w 3814769"/>
                <a:gd name="connsiteY2" fmla="*/ 1819926 h 1819926"/>
                <a:gd name="connsiteX3" fmla="*/ 0 w 3814769"/>
                <a:gd name="connsiteY3" fmla="*/ 691984 h 1819926"/>
                <a:gd name="connsiteX4" fmla="*/ 7599 w 3814769"/>
                <a:gd name="connsiteY4" fmla="*/ 0 h 1819926"/>
                <a:gd name="connsiteX0" fmla="*/ 7599 w 3814769"/>
                <a:gd name="connsiteY0" fmla="*/ 0 h 2723375"/>
                <a:gd name="connsiteX1" fmla="*/ 3814769 w 3814769"/>
                <a:gd name="connsiteY1" fmla="*/ 143 h 2723375"/>
                <a:gd name="connsiteX2" fmla="*/ 1682666 w 3814769"/>
                <a:gd name="connsiteY2" fmla="*/ 2723375 h 2723375"/>
                <a:gd name="connsiteX3" fmla="*/ 0 w 3814769"/>
                <a:gd name="connsiteY3" fmla="*/ 691984 h 2723375"/>
                <a:gd name="connsiteX4" fmla="*/ 7599 w 3814769"/>
                <a:gd name="connsiteY4" fmla="*/ 0 h 2723375"/>
                <a:gd name="connsiteX0" fmla="*/ 85090 w 3814769"/>
                <a:gd name="connsiteY0" fmla="*/ 108345 h 2723232"/>
                <a:gd name="connsiteX1" fmla="*/ 3814769 w 3814769"/>
                <a:gd name="connsiteY1" fmla="*/ 0 h 2723232"/>
                <a:gd name="connsiteX2" fmla="*/ 1682666 w 3814769"/>
                <a:gd name="connsiteY2" fmla="*/ 2723232 h 2723232"/>
                <a:gd name="connsiteX3" fmla="*/ 0 w 3814769"/>
                <a:gd name="connsiteY3" fmla="*/ 691841 h 2723232"/>
                <a:gd name="connsiteX4" fmla="*/ 85090 w 3814769"/>
                <a:gd name="connsiteY4" fmla="*/ 108345 h 2723232"/>
                <a:gd name="connsiteX0" fmla="*/ 0 w 3818794"/>
                <a:gd name="connsiteY0" fmla="*/ 0 h 2723376"/>
                <a:gd name="connsiteX1" fmla="*/ 3818794 w 3818794"/>
                <a:gd name="connsiteY1" fmla="*/ 144 h 2723376"/>
                <a:gd name="connsiteX2" fmla="*/ 1686691 w 3818794"/>
                <a:gd name="connsiteY2" fmla="*/ 2723376 h 2723376"/>
                <a:gd name="connsiteX3" fmla="*/ 4025 w 3818794"/>
                <a:gd name="connsiteY3" fmla="*/ 691985 h 2723376"/>
                <a:gd name="connsiteX4" fmla="*/ 0 w 3818794"/>
                <a:gd name="connsiteY4" fmla="*/ 0 h 2723376"/>
                <a:gd name="connsiteX0" fmla="*/ 0 w 3818794"/>
                <a:gd name="connsiteY0" fmla="*/ 0 h 2326466"/>
                <a:gd name="connsiteX1" fmla="*/ 3818794 w 3818794"/>
                <a:gd name="connsiteY1" fmla="*/ 144 h 2326466"/>
                <a:gd name="connsiteX2" fmla="*/ 1726884 w 3818794"/>
                <a:gd name="connsiteY2" fmla="*/ 2326466 h 2326466"/>
                <a:gd name="connsiteX3" fmla="*/ 4025 w 3818794"/>
                <a:gd name="connsiteY3" fmla="*/ 691985 h 2326466"/>
                <a:gd name="connsiteX4" fmla="*/ 0 w 3818794"/>
                <a:gd name="connsiteY4" fmla="*/ 0 h 2326466"/>
                <a:gd name="connsiteX0" fmla="*/ 0 w 3818794"/>
                <a:gd name="connsiteY0" fmla="*/ 0 h 2743473"/>
                <a:gd name="connsiteX1" fmla="*/ 3818794 w 3818794"/>
                <a:gd name="connsiteY1" fmla="*/ 144 h 2743473"/>
                <a:gd name="connsiteX2" fmla="*/ 1706788 w 3818794"/>
                <a:gd name="connsiteY2" fmla="*/ 2743473 h 2743473"/>
                <a:gd name="connsiteX3" fmla="*/ 4025 w 3818794"/>
                <a:gd name="connsiteY3" fmla="*/ 691985 h 2743473"/>
                <a:gd name="connsiteX4" fmla="*/ 0 w 3818794"/>
                <a:gd name="connsiteY4" fmla="*/ 0 h 27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794" h="2743473">
                  <a:moveTo>
                    <a:pt x="0" y="0"/>
                  </a:moveTo>
                  <a:lnTo>
                    <a:pt x="3818794" y="144"/>
                  </a:lnTo>
                  <a:lnTo>
                    <a:pt x="1706788" y="2743473"/>
                  </a:lnTo>
                  <a:lnTo>
                    <a:pt x="4025" y="691985"/>
                  </a:lnTo>
                  <a:cubicBezTo>
                    <a:pt x="2683" y="461323"/>
                    <a:pt x="1342" y="23066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10">
              <a:extLst>
                <a:ext uri="{FF2B5EF4-FFF2-40B4-BE49-F238E27FC236}">
                  <a16:creationId xmlns:a16="http://schemas.microsoft.com/office/drawing/2014/main" id="{F1FE0201-3C2E-402C-932C-4E6FAA1A60D1}"/>
                </a:ext>
              </a:extLst>
            </p:cNvPr>
            <p:cNvSpPr/>
            <p:nvPr/>
          </p:nvSpPr>
          <p:spPr>
            <a:xfrm flipH="1">
              <a:off x="10484510" y="691182"/>
              <a:ext cx="1716013" cy="3477107"/>
            </a:xfrm>
            <a:custGeom>
              <a:avLst/>
              <a:gdLst>
                <a:gd name="connsiteX0" fmla="*/ 0 w 1848173"/>
                <a:gd name="connsiteY0" fmla="*/ 3434487 h 3434487"/>
                <a:gd name="connsiteX1" fmla="*/ 0 w 1848173"/>
                <a:gd name="connsiteY1" fmla="*/ 0 h 3434487"/>
                <a:gd name="connsiteX2" fmla="*/ 1848173 w 1848173"/>
                <a:gd name="connsiteY2" fmla="*/ 3434487 h 3434487"/>
                <a:gd name="connsiteX3" fmla="*/ 0 w 1848173"/>
                <a:gd name="connsiteY3" fmla="*/ 3434487 h 3434487"/>
                <a:gd name="connsiteX0" fmla="*/ 0 w 1693190"/>
                <a:gd name="connsiteY0" fmla="*/ 3434487 h 3434487"/>
                <a:gd name="connsiteX1" fmla="*/ 0 w 1693190"/>
                <a:gd name="connsiteY1" fmla="*/ 0 h 3434487"/>
                <a:gd name="connsiteX2" fmla="*/ 1693190 w 1693190"/>
                <a:gd name="connsiteY2" fmla="*/ 2031890 h 3434487"/>
                <a:gd name="connsiteX3" fmla="*/ 0 w 1693190"/>
                <a:gd name="connsiteY3" fmla="*/ 3434487 h 3434487"/>
                <a:gd name="connsiteX0" fmla="*/ 0 w 1522709"/>
                <a:gd name="connsiteY0" fmla="*/ 3434487 h 3434487"/>
                <a:gd name="connsiteX1" fmla="*/ 0 w 1522709"/>
                <a:gd name="connsiteY1" fmla="*/ 0 h 3434487"/>
                <a:gd name="connsiteX2" fmla="*/ 1522709 w 1522709"/>
                <a:gd name="connsiteY2" fmla="*/ 2105507 h 3434487"/>
                <a:gd name="connsiteX3" fmla="*/ 0 w 1522709"/>
                <a:gd name="connsiteY3" fmla="*/ 3434487 h 3434487"/>
                <a:gd name="connsiteX0" fmla="*/ 0 w 1700940"/>
                <a:gd name="connsiteY0" fmla="*/ 3434487 h 3434487"/>
                <a:gd name="connsiteX1" fmla="*/ 0 w 1700940"/>
                <a:gd name="connsiteY1" fmla="*/ 0 h 3434487"/>
                <a:gd name="connsiteX2" fmla="*/ 1700940 w 1700940"/>
                <a:gd name="connsiteY2" fmla="*/ 2039639 h 3434487"/>
                <a:gd name="connsiteX3" fmla="*/ 0 w 1700940"/>
                <a:gd name="connsiteY3" fmla="*/ 3434487 h 3434487"/>
                <a:gd name="connsiteX0" fmla="*/ 0 w 1700940"/>
                <a:gd name="connsiteY0" fmla="*/ 3477107 h 3477107"/>
                <a:gd name="connsiteX1" fmla="*/ 0 w 1700940"/>
                <a:gd name="connsiteY1" fmla="*/ 0 h 3477107"/>
                <a:gd name="connsiteX2" fmla="*/ 1700940 w 1700940"/>
                <a:gd name="connsiteY2" fmla="*/ 2039639 h 3477107"/>
                <a:gd name="connsiteX3" fmla="*/ 0 w 1700940"/>
                <a:gd name="connsiteY3" fmla="*/ 3477107 h 3477107"/>
                <a:gd name="connsiteX0" fmla="*/ 0 w 1349248"/>
                <a:gd name="connsiteY0" fmla="*/ 3477107 h 3477107"/>
                <a:gd name="connsiteX1" fmla="*/ 0 w 1349248"/>
                <a:gd name="connsiteY1" fmla="*/ 0 h 3477107"/>
                <a:gd name="connsiteX2" fmla="*/ 1349248 w 1349248"/>
                <a:gd name="connsiteY2" fmla="*/ 2034615 h 3477107"/>
                <a:gd name="connsiteX3" fmla="*/ 0 w 1349248"/>
                <a:gd name="connsiteY3" fmla="*/ 3477107 h 3477107"/>
                <a:gd name="connsiteX0" fmla="*/ 0 w 1716013"/>
                <a:gd name="connsiteY0" fmla="*/ 3477107 h 3477107"/>
                <a:gd name="connsiteX1" fmla="*/ 0 w 1716013"/>
                <a:gd name="connsiteY1" fmla="*/ 0 h 3477107"/>
                <a:gd name="connsiteX2" fmla="*/ 1716013 w 1716013"/>
                <a:gd name="connsiteY2" fmla="*/ 2064760 h 3477107"/>
                <a:gd name="connsiteX3" fmla="*/ 0 w 1716013"/>
                <a:gd name="connsiteY3" fmla="*/ 3477107 h 34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013" h="3477107">
                  <a:moveTo>
                    <a:pt x="0" y="3477107"/>
                  </a:moveTo>
                  <a:lnTo>
                    <a:pt x="0" y="0"/>
                  </a:lnTo>
                  <a:lnTo>
                    <a:pt x="1716013" y="2064760"/>
                  </a:lnTo>
                  <a:lnTo>
                    <a:pt x="0" y="3477107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7BB2E9-CED1-4E60-8028-65237A8F9F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0"/>
            <a:ext cx="1466239" cy="291255"/>
          </a:xfrm>
          <a:prstGeom prst="rect">
            <a:avLst/>
          </a:prstGeom>
          <a:effectLst/>
        </p:spPr>
      </p:pic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04AABA8-0CC5-437C-BCDA-B168147D4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301" y="1331447"/>
            <a:ext cx="4752779" cy="215089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15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64170022-54E9-4D17-9438-60007C9A79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570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DB01C1F-2A06-49B1-95C0-711D8B1E73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570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90DA2E29-2B92-416C-91CF-E24A07DAC3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2655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1BA9D1A-690B-4CB6-AAB2-A54B8AC3A1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2655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BD276EC6-0A55-464B-9AE7-982D423A66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87740" y="4540332"/>
            <a:ext cx="3164789" cy="37710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Businesses lorem ipsum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E5204BE-55D5-4756-841D-CF87DD200B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7740" y="3627659"/>
            <a:ext cx="3164789" cy="9126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XX,XXX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B9FE8880-2AC4-42A0-87BD-1255481A234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8211" y="1722291"/>
            <a:ext cx="6393229" cy="152826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of all small and medium-sized businesses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6099D-2106-4EAE-BEEC-C8A7AEDDAB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9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017DA1A-46CC-4186-8015-632D65885647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-230" y="1589"/>
            <a:chExt cx="12200755" cy="6865554"/>
          </a:xfrm>
        </p:grpSpPr>
        <p:sp>
          <p:nvSpPr>
            <p:cNvPr id="23" name="Triangle 6">
              <a:extLst>
                <a:ext uri="{FF2B5EF4-FFF2-40B4-BE49-F238E27FC236}">
                  <a16:creationId xmlns:a16="http://schemas.microsoft.com/office/drawing/2014/main" id="{4261874A-E64D-4D77-9A11-3112FE410F0F}"/>
                </a:ext>
              </a:extLst>
            </p:cNvPr>
            <p:cNvSpPr/>
            <p:nvPr/>
          </p:nvSpPr>
          <p:spPr>
            <a:xfrm flipH="1">
              <a:off x="-230" y="4880032"/>
              <a:ext cx="6928298" cy="1985528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52964"/>
                <a:gd name="connsiteY0" fmla="*/ 1972937 h 2099828"/>
                <a:gd name="connsiteX1" fmla="*/ 1022128 w 6852964"/>
                <a:gd name="connsiteY1" fmla="*/ 0 h 2099828"/>
                <a:gd name="connsiteX2" fmla="*/ 6852964 w 6852964"/>
                <a:gd name="connsiteY2" fmla="*/ 2099828 h 2099828"/>
                <a:gd name="connsiteX3" fmla="*/ 0 w 6852964"/>
                <a:gd name="connsiteY3" fmla="*/ 1972937 h 2099828"/>
                <a:gd name="connsiteX0" fmla="*/ 0 w 6910114"/>
                <a:gd name="connsiteY0" fmla="*/ 1972937 h 1985528"/>
                <a:gd name="connsiteX1" fmla="*/ 1022128 w 6910114"/>
                <a:gd name="connsiteY1" fmla="*/ 0 h 1985528"/>
                <a:gd name="connsiteX2" fmla="*/ 6910114 w 6910114"/>
                <a:gd name="connsiteY2" fmla="*/ 1985528 h 1985528"/>
                <a:gd name="connsiteX3" fmla="*/ 0 w 6910114"/>
                <a:gd name="connsiteY3" fmla="*/ 1972937 h 1985528"/>
                <a:gd name="connsiteX0" fmla="*/ 0 w 6937823"/>
                <a:gd name="connsiteY0" fmla="*/ 2000646 h 2000646"/>
                <a:gd name="connsiteX1" fmla="*/ 1049837 w 6937823"/>
                <a:gd name="connsiteY1" fmla="*/ 0 h 2000646"/>
                <a:gd name="connsiteX2" fmla="*/ 6937823 w 6937823"/>
                <a:gd name="connsiteY2" fmla="*/ 1985528 h 2000646"/>
                <a:gd name="connsiteX3" fmla="*/ 0 w 6937823"/>
                <a:gd name="connsiteY3" fmla="*/ 2000646 h 2000646"/>
                <a:gd name="connsiteX0" fmla="*/ 0 w 6871148"/>
                <a:gd name="connsiteY0" fmla="*/ 2029221 h 2029221"/>
                <a:gd name="connsiteX1" fmla="*/ 983162 w 6871148"/>
                <a:gd name="connsiteY1" fmla="*/ 0 h 2029221"/>
                <a:gd name="connsiteX2" fmla="*/ 6871148 w 6871148"/>
                <a:gd name="connsiteY2" fmla="*/ 1985528 h 2029221"/>
                <a:gd name="connsiteX3" fmla="*/ 0 w 6871148"/>
                <a:gd name="connsiteY3" fmla="*/ 2029221 h 2029221"/>
                <a:gd name="connsiteX0" fmla="*/ 0 w 6928298"/>
                <a:gd name="connsiteY0" fmla="*/ 1984771 h 1985528"/>
                <a:gd name="connsiteX1" fmla="*/ 1040312 w 6928298"/>
                <a:gd name="connsiteY1" fmla="*/ 0 h 1985528"/>
                <a:gd name="connsiteX2" fmla="*/ 6928298 w 6928298"/>
                <a:gd name="connsiteY2" fmla="*/ 1985528 h 1985528"/>
                <a:gd name="connsiteX3" fmla="*/ 0 w 6928298"/>
                <a:gd name="connsiteY3" fmla="*/ 1984771 h 198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8298" h="1985528">
                  <a:moveTo>
                    <a:pt x="0" y="1984771"/>
                  </a:moveTo>
                  <a:lnTo>
                    <a:pt x="1040312" y="0"/>
                  </a:lnTo>
                  <a:lnTo>
                    <a:pt x="6928298" y="1985528"/>
                  </a:lnTo>
                  <a:lnTo>
                    <a:pt x="0" y="1984771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riangle 6">
              <a:extLst>
                <a:ext uri="{FF2B5EF4-FFF2-40B4-BE49-F238E27FC236}">
                  <a16:creationId xmlns:a16="http://schemas.microsoft.com/office/drawing/2014/main" id="{8A3F1E8B-6E78-4735-8BC8-12A3F55B276B}"/>
                </a:ext>
              </a:extLst>
            </p:cNvPr>
            <p:cNvSpPr/>
            <p:nvPr/>
          </p:nvSpPr>
          <p:spPr>
            <a:xfrm flipH="1">
              <a:off x="5361" y="3102811"/>
              <a:ext cx="5882172" cy="3764332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053083"/>
                <a:gd name="connsiteY0" fmla="*/ 1965930 h 3453144"/>
                <a:gd name="connsiteX1" fmla="*/ 1032638 w 6053083"/>
                <a:gd name="connsiteY1" fmla="*/ 0 h 3453144"/>
                <a:gd name="connsiteX2" fmla="*/ 6053083 w 6053083"/>
                <a:gd name="connsiteY2" fmla="*/ 3453144 h 3453144"/>
                <a:gd name="connsiteX3" fmla="*/ 0 w 6053083"/>
                <a:gd name="connsiteY3" fmla="*/ 1965930 h 3453144"/>
                <a:gd name="connsiteX0" fmla="*/ 0 w 5881414"/>
                <a:gd name="connsiteY0" fmla="*/ 1965930 h 3968151"/>
                <a:gd name="connsiteX1" fmla="*/ 1032638 w 5881414"/>
                <a:gd name="connsiteY1" fmla="*/ 0 h 3968151"/>
                <a:gd name="connsiteX2" fmla="*/ 5881414 w 5881414"/>
                <a:gd name="connsiteY2" fmla="*/ 3968151 h 3968151"/>
                <a:gd name="connsiteX3" fmla="*/ 0 w 5881414"/>
                <a:gd name="connsiteY3" fmla="*/ 1965930 h 3968151"/>
                <a:gd name="connsiteX0" fmla="*/ 0 w 5881414"/>
                <a:gd name="connsiteY0" fmla="*/ 1745213 h 3747434"/>
                <a:gd name="connsiteX1" fmla="*/ 5874404 w 5881414"/>
                <a:gd name="connsiteY1" fmla="*/ 0 h 3747434"/>
                <a:gd name="connsiteX2" fmla="*/ 5881414 w 5881414"/>
                <a:gd name="connsiteY2" fmla="*/ 3747434 h 3747434"/>
                <a:gd name="connsiteX3" fmla="*/ 0 w 5881414"/>
                <a:gd name="connsiteY3" fmla="*/ 1745213 h 3747434"/>
                <a:gd name="connsiteX0" fmla="*/ 0 w 5888421"/>
                <a:gd name="connsiteY0" fmla="*/ 1755723 h 3747434"/>
                <a:gd name="connsiteX1" fmla="*/ 5881411 w 5888421"/>
                <a:gd name="connsiteY1" fmla="*/ 0 h 3747434"/>
                <a:gd name="connsiteX2" fmla="*/ 5888421 w 5888421"/>
                <a:gd name="connsiteY2" fmla="*/ 3747434 h 3747434"/>
                <a:gd name="connsiteX3" fmla="*/ 0 w 5888421"/>
                <a:gd name="connsiteY3" fmla="*/ 1755723 h 3747434"/>
                <a:gd name="connsiteX0" fmla="*/ 0 w 5888421"/>
                <a:gd name="connsiteY0" fmla="*/ 1775096 h 3766807"/>
                <a:gd name="connsiteX1" fmla="*/ 5877537 w 5888421"/>
                <a:gd name="connsiteY1" fmla="*/ 0 h 3766807"/>
                <a:gd name="connsiteX2" fmla="*/ 5888421 w 5888421"/>
                <a:gd name="connsiteY2" fmla="*/ 3766807 h 3766807"/>
                <a:gd name="connsiteX3" fmla="*/ 0 w 5888421"/>
                <a:gd name="connsiteY3" fmla="*/ 1775096 h 3766807"/>
                <a:gd name="connsiteX0" fmla="*/ 0 w 5888421"/>
                <a:gd name="connsiteY0" fmla="*/ 1778971 h 3770682"/>
                <a:gd name="connsiteX1" fmla="*/ 5881412 w 5888421"/>
                <a:gd name="connsiteY1" fmla="*/ 0 h 3770682"/>
                <a:gd name="connsiteX2" fmla="*/ 5888421 w 5888421"/>
                <a:gd name="connsiteY2" fmla="*/ 3770682 h 3770682"/>
                <a:gd name="connsiteX3" fmla="*/ 0 w 5888421"/>
                <a:gd name="connsiteY3" fmla="*/ 1778971 h 3770682"/>
                <a:gd name="connsiteX0" fmla="*/ 0 w 5881453"/>
                <a:gd name="connsiteY0" fmla="*/ 1778971 h 3662732"/>
                <a:gd name="connsiteX1" fmla="*/ 5881412 w 5881453"/>
                <a:gd name="connsiteY1" fmla="*/ 0 h 3662732"/>
                <a:gd name="connsiteX2" fmla="*/ 5789996 w 5881453"/>
                <a:gd name="connsiteY2" fmla="*/ 3662732 h 3662732"/>
                <a:gd name="connsiteX3" fmla="*/ 0 w 5881453"/>
                <a:gd name="connsiteY3" fmla="*/ 1778971 h 3662732"/>
                <a:gd name="connsiteX0" fmla="*/ 0 w 5882172"/>
                <a:gd name="connsiteY0" fmla="*/ 1778971 h 3764332"/>
                <a:gd name="connsiteX1" fmla="*/ 5881412 w 5882172"/>
                <a:gd name="connsiteY1" fmla="*/ 0 h 3764332"/>
                <a:gd name="connsiteX2" fmla="*/ 5882071 w 5882172"/>
                <a:gd name="connsiteY2" fmla="*/ 3764332 h 3764332"/>
                <a:gd name="connsiteX3" fmla="*/ 0 w 5882172"/>
                <a:gd name="connsiteY3" fmla="*/ 1778971 h 37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2172" h="3764332">
                  <a:moveTo>
                    <a:pt x="0" y="1778971"/>
                  </a:moveTo>
                  <a:lnTo>
                    <a:pt x="5881412" y="0"/>
                  </a:lnTo>
                  <a:cubicBezTo>
                    <a:pt x="5883749" y="1249145"/>
                    <a:pt x="5879734" y="2515187"/>
                    <a:pt x="5882071" y="3764332"/>
                  </a:cubicBezTo>
                  <a:lnTo>
                    <a:pt x="0" y="1778971"/>
                  </a:lnTo>
                  <a:close/>
                </a:path>
              </a:pathLst>
            </a:custGeom>
            <a:gradFill>
              <a:gsLst>
                <a:gs pos="0">
                  <a:srgbClr val="202B49"/>
                </a:gs>
                <a:gs pos="100000">
                  <a:srgbClr val="1B243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Snip Single Corner Rectangle 7">
              <a:extLst>
                <a:ext uri="{FF2B5EF4-FFF2-40B4-BE49-F238E27FC236}">
                  <a16:creationId xmlns:a16="http://schemas.microsoft.com/office/drawing/2014/main" id="{A9227E0B-0309-4892-88D0-C40F8B77B908}"/>
                </a:ext>
              </a:extLst>
            </p:cNvPr>
            <p:cNvSpPr/>
            <p:nvPr/>
          </p:nvSpPr>
          <p:spPr>
            <a:xfrm rot="10800000" flipH="1">
              <a:off x="8596" y="6726"/>
              <a:ext cx="5883363" cy="4879943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426163"/>
                <a:gd name="connsiteY0" fmla="*/ 1463151 h 4581600"/>
                <a:gd name="connsiteX1" fmla="*/ 5426163 w 5426163"/>
                <a:gd name="connsiteY1" fmla="*/ 0 h 4581600"/>
                <a:gd name="connsiteX2" fmla="*/ 2551559 w 5426163"/>
                <a:gd name="connsiteY2" fmla="*/ 4581600 h 4581600"/>
                <a:gd name="connsiteX3" fmla="*/ 0 w 5426163"/>
                <a:gd name="connsiteY3" fmla="*/ 4581600 h 4581600"/>
                <a:gd name="connsiteX4" fmla="*/ 0 w 5426163"/>
                <a:gd name="connsiteY4" fmla="*/ 1463151 h 4581600"/>
                <a:gd name="connsiteX0" fmla="*/ 0 w 5883363"/>
                <a:gd name="connsiteY0" fmla="*/ 1761494 h 4879943"/>
                <a:gd name="connsiteX1" fmla="*/ 5883363 w 5883363"/>
                <a:gd name="connsiteY1" fmla="*/ 0 h 4879943"/>
                <a:gd name="connsiteX2" fmla="*/ 2551559 w 5883363"/>
                <a:gd name="connsiteY2" fmla="*/ 4879943 h 4879943"/>
                <a:gd name="connsiteX3" fmla="*/ 0 w 5883363"/>
                <a:gd name="connsiteY3" fmla="*/ 4879943 h 4879943"/>
                <a:gd name="connsiteX4" fmla="*/ 0 w 5883363"/>
                <a:gd name="connsiteY4" fmla="*/ 1761494 h 48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3363" h="4879943">
                  <a:moveTo>
                    <a:pt x="0" y="1761494"/>
                  </a:moveTo>
                  <a:lnTo>
                    <a:pt x="5883363" y="0"/>
                  </a:lnTo>
                  <a:lnTo>
                    <a:pt x="2551559" y="4879943"/>
                  </a:lnTo>
                  <a:lnTo>
                    <a:pt x="0" y="4879943"/>
                  </a:lnTo>
                  <a:lnTo>
                    <a:pt x="0" y="1761494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Snip Single Corner Rectangle 4">
              <a:extLst>
                <a:ext uri="{FF2B5EF4-FFF2-40B4-BE49-F238E27FC236}">
                  <a16:creationId xmlns:a16="http://schemas.microsoft.com/office/drawing/2014/main" id="{9C6C2532-3ED5-4A2D-8AA0-55BCB811C1C4}"/>
                </a:ext>
              </a:extLst>
            </p:cNvPr>
            <p:cNvSpPr/>
            <p:nvPr/>
          </p:nvSpPr>
          <p:spPr>
            <a:xfrm flipH="1">
              <a:off x="8960709" y="2730286"/>
              <a:ext cx="3239816" cy="4130565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74397 h 3909714"/>
                <a:gd name="connsiteX1" fmla="*/ 1660962 w 3239816"/>
                <a:gd name="connsiteY1" fmla="*/ 0 h 3909714"/>
                <a:gd name="connsiteX2" fmla="*/ 3239816 w 3239816"/>
                <a:gd name="connsiteY2" fmla="*/ 3909714 h 3909714"/>
                <a:gd name="connsiteX3" fmla="*/ 0 w 3239816"/>
                <a:gd name="connsiteY3" fmla="*/ 3909714 h 3909714"/>
                <a:gd name="connsiteX4" fmla="*/ 0 w 3239816"/>
                <a:gd name="connsiteY4" fmla="*/ 1174397 h 3909714"/>
                <a:gd name="connsiteX0" fmla="*/ 0 w 3239816"/>
                <a:gd name="connsiteY0" fmla="*/ 1395248 h 4130565"/>
                <a:gd name="connsiteX1" fmla="*/ 1688084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3239816"/>
                <a:gd name="connsiteY0" fmla="*/ 1159111 h 3894428"/>
                <a:gd name="connsiteX1" fmla="*/ 1708181 w 3239816"/>
                <a:gd name="connsiteY1" fmla="*/ 0 h 3894428"/>
                <a:gd name="connsiteX2" fmla="*/ 3239816 w 3239816"/>
                <a:gd name="connsiteY2" fmla="*/ 3894428 h 3894428"/>
                <a:gd name="connsiteX3" fmla="*/ 0 w 3239816"/>
                <a:gd name="connsiteY3" fmla="*/ 3894428 h 3894428"/>
                <a:gd name="connsiteX4" fmla="*/ 0 w 3239816"/>
                <a:gd name="connsiteY4" fmla="*/ 1159111 h 3894428"/>
                <a:gd name="connsiteX0" fmla="*/ 0 w 3239816"/>
                <a:gd name="connsiteY0" fmla="*/ 1395248 h 4130565"/>
                <a:gd name="connsiteX1" fmla="*/ 1708181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9816" h="4130565">
                  <a:moveTo>
                    <a:pt x="0" y="1395248"/>
                  </a:moveTo>
                  <a:lnTo>
                    <a:pt x="1708181" y="0"/>
                  </a:lnTo>
                  <a:lnTo>
                    <a:pt x="3239816" y="4130565"/>
                  </a:lnTo>
                  <a:lnTo>
                    <a:pt x="0" y="4130565"/>
                  </a:lnTo>
                  <a:lnTo>
                    <a:pt x="0" y="1395248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Single Corner Rectangle 4">
              <a:extLst>
                <a:ext uri="{FF2B5EF4-FFF2-40B4-BE49-F238E27FC236}">
                  <a16:creationId xmlns:a16="http://schemas.microsoft.com/office/drawing/2014/main" id="{B78E4F4F-51A3-43E3-9A62-B416D359BD88}"/>
                </a:ext>
              </a:extLst>
            </p:cNvPr>
            <p:cNvSpPr/>
            <p:nvPr/>
          </p:nvSpPr>
          <p:spPr>
            <a:xfrm flipH="1">
              <a:off x="5885126" y="2740333"/>
              <a:ext cx="4608391" cy="4120518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4422496"/>
                <a:gd name="connsiteY0" fmla="*/ 0 h 3894430"/>
                <a:gd name="connsiteX1" fmla="*/ 4422496 w 4422496"/>
                <a:gd name="connsiteY1" fmla="*/ 1915858 h 3894430"/>
                <a:gd name="connsiteX2" fmla="*/ 3396433 w 4422496"/>
                <a:gd name="connsiteY2" fmla="*/ 3894430 h 3894430"/>
                <a:gd name="connsiteX3" fmla="*/ 1346913 w 4422496"/>
                <a:gd name="connsiteY3" fmla="*/ 3894430 h 3894430"/>
                <a:gd name="connsiteX4" fmla="*/ 0 w 4422496"/>
                <a:gd name="connsiteY4" fmla="*/ 0 h 3894430"/>
                <a:gd name="connsiteX0" fmla="*/ 0 w 4608391"/>
                <a:gd name="connsiteY0" fmla="*/ 0 h 4120518"/>
                <a:gd name="connsiteX1" fmla="*/ 4608391 w 4608391"/>
                <a:gd name="connsiteY1" fmla="*/ 2141946 h 4120518"/>
                <a:gd name="connsiteX2" fmla="*/ 3582328 w 4608391"/>
                <a:gd name="connsiteY2" fmla="*/ 4120518 h 4120518"/>
                <a:gd name="connsiteX3" fmla="*/ 1532808 w 4608391"/>
                <a:gd name="connsiteY3" fmla="*/ 4120518 h 4120518"/>
                <a:gd name="connsiteX4" fmla="*/ 0 w 4608391"/>
                <a:gd name="connsiteY4" fmla="*/ 0 h 412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391" h="4120518">
                  <a:moveTo>
                    <a:pt x="0" y="0"/>
                  </a:moveTo>
                  <a:lnTo>
                    <a:pt x="4608391" y="2141946"/>
                  </a:lnTo>
                  <a:lnTo>
                    <a:pt x="3582328" y="4120518"/>
                  </a:lnTo>
                  <a:lnTo>
                    <a:pt x="1532808" y="41205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nip Single Corner Rectangle 7">
              <a:extLst>
                <a:ext uri="{FF2B5EF4-FFF2-40B4-BE49-F238E27FC236}">
                  <a16:creationId xmlns:a16="http://schemas.microsoft.com/office/drawing/2014/main" id="{4ECB611A-18E3-488E-B07D-EBA56CF214CC}"/>
                </a:ext>
              </a:extLst>
            </p:cNvPr>
            <p:cNvSpPr/>
            <p:nvPr/>
          </p:nvSpPr>
          <p:spPr>
            <a:xfrm rot="10800000" flipH="1">
              <a:off x="2558256" y="4356"/>
              <a:ext cx="7951481" cy="4882870"/>
            </a:xfrm>
            <a:custGeom>
              <a:avLst/>
              <a:gdLst>
                <a:gd name="connsiteX0" fmla="*/ 0 w 2086146"/>
                <a:gd name="connsiteY0" fmla="*/ 0 h 3118449"/>
                <a:gd name="connsiteX1" fmla="*/ 1738448 w 2086146"/>
                <a:gd name="connsiteY1" fmla="*/ 0 h 3118449"/>
                <a:gd name="connsiteX2" fmla="*/ 2086146 w 2086146"/>
                <a:gd name="connsiteY2" fmla="*/ 347698 h 3118449"/>
                <a:gd name="connsiteX3" fmla="*/ 2086146 w 2086146"/>
                <a:gd name="connsiteY3" fmla="*/ 3118449 h 3118449"/>
                <a:gd name="connsiteX4" fmla="*/ 0 w 2086146"/>
                <a:gd name="connsiteY4" fmla="*/ 3118449 h 3118449"/>
                <a:gd name="connsiteX5" fmla="*/ 0 w 2086146"/>
                <a:gd name="connsiteY5" fmla="*/ 0 h 3118449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2105317 h 4876068"/>
                <a:gd name="connsiteX3" fmla="*/ 2086146 w 5883363"/>
                <a:gd name="connsiteY3" fmla="*/ 4876068 h 4876068"/>
                <a:gd name="connsiteX4" fmla="*/ 0 w 5883363"/>
                <a:gd name="connsiteY4" fmla="*/ 4876068 h 4876068"/>
                <a:gd name="connsiteX5" fmla="*/ 0 w 5883363"/>
                <a:gd name="connsiteY5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086146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0 w 5883363"/>
                <a:gd name="connsiteY0" fmla="*/ 1757619 h 4876068"/>
                <a:gd name="connsiteX1" fmla="*/ 5883363 w 5883363"/>
                <a:gd name="connsiteY1" fmla="*/ 0 h 4876068"/>
                <a:gd name="connsiteX2" fmla="*/ 2551559 w 5883363"/>
                <a:gd name="connsiteY2" fmla="*/ 4876068 h 4876068"/>
                <a:gd name="connsiteX3" fmla="*/ 0 w 5883363"/>
                <a:gd name="connsiteY3" fmla="*/ 4876068 h 4876068"/>
                <a:gd name="connsiteX4" fmla="*/ 0 w 5883363"/>
                <a:gd name="connsiteY4" fmla="*/ 1757619 h 4876068"/>
                <a:gd name="connsiteX0" fmla="*/ 3301695 w 5883363"/>
                <a:gd name="connsiteY0" fmla="*/ 0 h 4881544"/>
                <a:gd name="connsiteX1" fmla="*/ 5883363 w 5883363"/>
                <a:gd name="connsiteY1" fmla="*/ 5476 h 4881544"/>
                <a:gd name="connsiteX2" fmla="*/ 2551559 w 5883363"/>
                <a:gd name="connsiteY2" fmla="*/ 4881544 h 4881544"/>
                <a:gd name="connsiteX3" fmla="*/ 0 w 5883363"/>
                <a:gd name="connsiteY3" fmla="*/ 4881544 h 4881544"/>
                <a:gd name="connsiteX4" fmla="*/ 3301695 w 5883363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2551559 w 7947607"/>
                <a:gd name="connsiteY2" fmla="*/ 4881544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629676 w 7947607"/>
                <a:gd name="connsiteY2" fmla="*/ 4618722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947607"/>
                <a:gd name="connsiteY0" fmla="*/ 0 h 4881544"/>
                <a:gd name="connsiteX1" fmla="*/ 7947607 w 7947607"/>
                <a:gd name="connsiteY1" fmla="*/ 2151852 h 4881544"/>
                <a:gd name="connsiteX2" fmla="*/ 1363386 w 7947607"/>
                <a:gd name="connsiteY2" fmla="*/ 4881543 h 4881544"/>
                <a:gd name="connsiteX3" fmla="*/ 0 w 7947607"/>
                <a:gd name="connsiteY3" fmla="*/ 4881544 h 4881544"/>
                <a:gd name="connsiteX4" fmla="*/ 3301695 w 7947607"/>
                <a:gd name="connsiteY4" fmla="*/ 0 h 4881544"/>
                <a:gd name="connsiteX0" fmla="*/ 3301695 w 7622142"/>
                <a:gd name="connsiteY0" fmla="*/ 0 h 4881544"/>
                <a:gd name="connsiteX1" fmla="*/ 7622142 w 7622142"/>
                <a:gd name="connsiteY1" fmla="*/ 2132480 h 4881544"/>
                <a:gd name="connsiteX2" fmla="*/ 1363386 w 7622142"/>
                <a:gd name="connsiteY2" fmla="*/ 4881543 h 4881544"/>
                <a:gd name="connsiteX3" fmla="*/ 0 w 7622142"/>
                <a:gd name="connsiteY3" fmla="*/ 4881544 h 4881544"/>
                <a:gd name="connsiteX4" fmla="*/ 3301695 w 7622142"/>
                <a:gd name="connsiteY4" fmla="*/ 0 h 4881544"/>
                <a:gd name="connsiteX0" fmla="*/ 3301695 w 7943732"/>
                <a:gd name="connsiteY0" fmla="*/ 0 h 4881544"/>
                <a:gd name="connsiteX1" fmla="*/ 7943732 w 7943732"/>
                <a:gd name="connsiteY1" fmla="*/ 2144104 h 4881544"/>
                <a:gd name="connsiteX2" fmla="*/ 1363386 w 7943732"/>
                <a:gd name="connsiteY2" fmla="*/ 4881543 h 4881544"/>
                <a:gd name="connsiteX3" fmla="*/ 0 w 7943732"/>
                <a:gd name="connsiteY3" fmla="*/ 4881544 h 4881544"/>
                <a:gd name="connsiteX4" fmla="*/ 3301695 w 7943732"/>
                <a:gd name="connsiteY4" fmla="*/ 0 h 4881544"/>
                <a:gd name="connsiteX0" fmla="*/ 3398559 w 7943732"/>
                <a:gd name="connsiteY0" fmla="*/ 0 h 4765307"/>
                <a:gd name="connsiteX1" fmla="*/ 7943732 w 7943732"/>
                <a:gd name="connsiteY1" fmla="*/ 2027867 h 4765307"/>
                <a:gd name="connsiteX2" fmla="*/ 1363386 w 7943732"/>
                <a:gd name="connsiteY2" fmla="*/ 4765306 h 4765307"/>
                <a:gd name="connsiteX3" fmla="*/ 0 w 7943732"/>
                <a:gd name="connsiteY3" fmla="*/ 4765307 h 4765307"/>
                <a:gd name="connsiteX4" fmla="*/ 3398559 w 7943732"/>
                <a:gd name="connsiteY4" fmla="*/ 0 h 4765307"/>
                <a:gd name="connsiteX0" fmla="*/ 3324942 w 7943732"/>
                <a:gd name="connsiteY0" fmla="*/ 0 h 4889293"/>
                <a:gd name="connsiteX1" fmla="*/ 7943732 w 7943732"/>
                <a:gd name="connsiteY1" fmla="*/ 2151853 h 4889293"/>
                <a:gd name="connsiteX2" fmla="*/ 1363386 w 7943732"/>
                <a:gd name="connsiteY2" fmla="*/ 4889292 h 4889293"/>
                <a:gd name="connsiteX3" fmla="*/ 0 w 7943732"/>
                <a:gd name="connsiteY3" fmla="*/ 4889293 h 4889293"/>
                <a:gd name="connsiteX4" fmla="*/ 3324942 w 7943732"/>
                <a:gd name="connsiteY4" fmla="*/ 0 h 4889293"/>
                <a:gd name="connsiteX0" fmla="*/ 3348190 w 7943732"/>
                <a:gd name="connsiteY0" fmla="*/ 0 h 4745934"/>
                <a:gd name="connsiteX1" fmla="*/ 7943732 w 7943732"/>
                <a:gd name="connsiteY1" fmla="*/ 2008494 h 4745934"/>
                <a:gd name="connsiteX2" fmla="*/ 1363386 w 7943732"/>
                <a:gd name="connsiteY2" fmla="*/ 4745933 h 4745934"/>
                <a:gd name="connsiteX3" fmla="*/ 0 w 7943732"/>
                <a:gd name="connsiteY3" fmla="*/ 4745934 h 4745934"/>
                <a:gd name="connsiteX4" fmla="*/ 3348190 w 7943732"/>
                <a:gd name="connsiteY4" fmla="*/ 0 h 4745934"/>
                <a:gd name="connsiteX0" fmla="*/ 3328817 w 7943732"/>
                <a:gd name="connsiteY0" fmla="*/ 0 h 4881545"/>
                <a:gd name="connsiteX1" fmla="*/ 7943732 w 7943732"/>
                <a:gd name="connsiteY1" fmla="*/ 2144105 h 4881545"/>
                <a:gd name="connsiteX2" fmla="*/ 1363386 w 7943732"/>
                <a:gd name="connsiteY2" fmla="*/ 4881544 h 4881545"/>
                <a:gd name="connsiteX3" fmla="*/ 0 w 7943732"/>
                <a:gd name="connsiteY3" fmla="*/ 4881545 h 4881545"/>
                <a:gd name="connsiteX4" fmla="*/ 3328817 w 7943732"/>
                <a:gd name="connsiteY4" fmla="*/ 0 h 4881545"/>
                <a:gd name="connsiteX0" fmla="*/ 3328817 w 7672512"/>
                <a:gd name="connsiteY0" fmla="*/ 0 h 4881545"/>
                <a:gd name="connsiteX1" fmla="*/ 7672512 w 7672512"/>
                <a:gd name="connsiteY1" fmla="*/ 2116983 h 4881545"/>
                <a:gd name="connsiteX2" fmla="*/ 1363386 w 7672512"/>
                <a:gd name="connsiteY2" fmla="*/ 4881544 h 4881545"/>
                <a:gd name="connsiteX3" fmla="*/ 0 w 7672512"/>
                <a:gd name="connsiteY3" fmla="*/ 4881545 h 4881545"/>
                <a:gd name="connsiteX4" fmla="*/ 3328817 w 7672512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63386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398257 w 7951481"/>
                <a:gd name="connsiteY2" fmla="*/ 4881544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1545"/>
                <a:gd name="connsiteX1" fmla="*/ 7951481 w 7951481"/>
                <a:gd name="connsiteY1" fmla="*/ 2151854 h 4881545"/>
                <a:gd name="connsiteX2" fmla="*/ 1443475 w 7951481"/>
                <a:gd name="connsiteY2" fmla="*/ 4876520 h 4881545"/>
                <a:gd name="connsiteX3" fmla="*/ 0 w 7951481"/>
                <a:gd name="connsiteY3" fmla="*/ 4881545 h 4881545"/>
                <a:gd name="connsiteX4" fmla="*/ 3328817 w 7951481"/>
                <a:gd name="connsiteY4" fmla="*/ 0 h 4881545"/>
                <a:gd name="connsiteX0" fmla="*/ 3328817 w 7951481"/>
                <a:gd name="connsiteY0" fmla="*/ 0 h 4882870"/>
                <a:gd name="connsiteX1" fmla="*/ 7951481 w 7951481"/>
                <a:gd name="connsiteY1" fmla="*/ 2151854 h 4882870"/>
                <a:gd name="connsiteX2" fmla="*/ 1481575 w 7951481"/>
                <a:gd name="connsiteY2" fmla="*/ 4882870 h 4882870"/>
                <a:gd name="connsiteX3" fmla="*/ 0 w 7951481"/>
                <a:gd name="connsiteY3" fmla="*/ 4881545 h 4882870"/>
                <a:gd name="connsiteX4" fmla="*/ 3328817 w 7951481"/>
                <a:gd name="connsiteY4" fmla="*/ 0 h 488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1481" h="4882870">
                  <a:moveTo>
                    <a:pt x="3328817" y="0"/>
                  </a:moveTo>
                  <a:lnTo>
                    <a:pt x="7951481" y="2151854"/>
                  </a:lnTo>
                  <a:lnTo>
                    <a:pt x="1481575" y="4882870"/>
                  </a:lnTo>
                  <a:lnTo>
                    <a:pt x="0" y="4881545"/>
                  </a:lnTo>
                  <a:lnTo>
                    <a:pt x="3328817" y="0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Triangle 6">
              <a:extLst>
                <a:ext uri="{FF2B5EF4-FFF2-40B4-BE49-F238E27FC236}">
                  <a16:creationId xmlns:a16="http://schemas.microsoft.com/office/drawing/2014/main" id="{DD037A59-E1A5-4E9F-AF42-7F1B2203D73E}"/>
                </a:ext>
              </a:extLst>
            </p:cNvPr>
            <p:cNvSpPr/>
            <p:nvPr/>
          </p:nvSpPr>
          <p:spPr>
            <a:xfrm rot="10800000" flipH="1">
              <a:off x="3950151" y="1589"/>
              <a:ext cx="6565425" cy="2749677"/>
            </a:xfrm>
            <a:custGeom>
              <a:avLst/>
              <a:gdLst>
                <a:gd name="connsiteX0" fmla="*/ 0 w 1182414"/>
                <a:gd name="connsiteY0" fmla="*/ 1272248 h 1272248"/>
                <a:gd name="connsiteX1" fmla="*/ 606969 w 1182414"/>
                <a:gd name="connsiteY1" fmla="*/ 0 h 1272248"/>
                <a:gd name="connsiteX2" fmla="*/ 1182414 w 1182414"/>
                <a:gd name="connsiteY2" fmla="*/ 1272248 h 1272248"/>
                <a:gd name="connsiteX3" fmla="*/ 0 w 1182414"/>
                <a:gd name="connsiteY3" fmla="*/ 1272248 h 1272248"/>
                <a:gd name="connsiteX0" fmla="*/ 0 w 1182414"/>
                <a:gd name="connsiteY0" fmla="*/ 1973813 h 1973813"/>
                <a:gd name="connsiteX1" fmla="*/ 599087 w 1182414"/>
                <a:gd name="connsiteY1" fmla="*/ 0 h 1973813"/>
                <a:gd name="connsiteX2" fmla="*/ 1182414 w 1182414"/>
                <a:gd name="connsiteY2" fmla="*/ 1973813 h 1973813"/>
                <a:gd name="connsiteX3" fmla="*/ 0 w 1182414"/>
                <a:gd name="connsiteY3" fmla="*/ 1973813 h 1973813"/>
                <a:gd name="connsiteX0" fmla="*/ 0 w 1615965"/>
                <a:gd name="connsiteY0" fmla="*/ 1965930 h 1973813"/>
                <a:gd name="connsiteX1" fmla="*/ 1032638 w 1615965"/>
                <a:gd name="connsiteY1" fmla="*/ 0 h 1973813"/>
                <a:gd name="connsiteX2" fmla="*/ 1615965 w 1615965"/>
                <a:gd name="connsiteY2" fmla="*/ 1973813 h 1973813"/>
                <a:gd name="connsiteX3" fmla="*/ 0 w 1615965"/>
                <a:gd name="connsiteY3" fmla="*/ 1965930 h 1973813"/>
                <a:gd name="connsiteX0" fmla="*/ 0 w 6897414"/>
                <a:gd name="connsiteY0" fmla="*/ 1965930 h 1981696"/>
                <a:gd name="connsiteX1" fmla="*/ 1032638 w 6897414"/>
                <a:gd name="connsiteY1" fmla="*/ 0 h 1981696"/>
                <a:gd name="connsiteX2" fmla="*/ 6897414 w 6897414"/>
                <a:gd name="connsiteY2" fmla="*/ 1981696 h 1981696"/>
                <a:gd name="connsiteX3" fmla="*/ 0 w 6897414"/>
                <a:gd name="connsiteY3" fmla="*/ 1965930 h 1981696"/>
                <a:gd name="connsiteX0" fmla="*/ 0 w 6897414"/>
                <a:gd name="connsiteY0" fmla="*/ 1745213 h 1760979"/>
                <a:gd name="connsiteX1" fmla="*/ 1064169 w 6897414"/>
                <a:gd name="connsiteY1" fmla="*/ 0 h 1760979"/>
                <a:gd name="connsiteX2" fmla="*/ 6897414 w 6897414"/>
                <a:gd name="connsiteY2" fmla="*/ 1760979 h 1760979"/>
                <a:gd name="connsiteX3" fmla="*/ 0 w 6897414"/>
                <a:gd name="connsiteY3" fmla="*/ 1745213 h 1760979"/>
                <a:gd name="connsiteX0" fmla="*/ 0 w 6897414"/>
                <a:gd name="connsiteY0" fmla="*/ 1972937 h 1988703"/>
                <a:gd name="connsiteX1" fmla="*/ 1022128 w 6897414"/>
                <a:gd name="connsiteY1" fmla="*/ 0 h 1988703"/>
                <a:gd name="connsiteX2" fmla="*/ 6897414 w 6897414"/>
                <a:gd name="connsiteY2" fmla="*/ 1988703 h 1988703"/>
                <a:gd name="connsiteX3" fmla="*/ 0 w 6897414"/>
                <a:gd name="connsiteY3" fmla="*/ 1972937 h 1988703"/>
                <a:gd name="connsiteX0" fmla="*/ 0 w 6897414"/>
                <a:gd name="connsiteY0" fmla="*/ 2734025 h 2749791"/>
                <a:gd name="connsiteX1" fmla="*/ 6574233 w 6897414"/>
                <a:gd name="connsiteY1" fmla="*/ 0 h 2749791"/>
                <a:gd name="connsiteX2" fmla="*/ 6897414 w 6897414"/>
                <a:gd name="connsiteY2" fmla="*/ 2749791 h 2749791"/>
                <a:gd name="connsiteX3" fmla="*/ 0 w 6897414"/>
                <a:gd name="connsiteY3" fmla="*/ 2734025 h 2749791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088508 w 6574233"/>
                <a:gd name="connsiteY2" fmla="*/ 2415789 h 2734025"/>
                <a:gd name="connsiteX3" fmla="*/ 0 w 6574233"/>
                <a:gd name="connsiteY3" fmla="*/ 2734025 h 2734025"/>
                <a:gd name="connsiteX0" fmla="*/ 0 w 6574233"/>
                <a:gd name="connsiteY0" fmla="*/ 2734025 h 2734025"/>
                <a:gd name="connsiteX1" fmla="*/ 6574233 w 6574233"/>
                <a:gd name="connsiteY1" fmla="*/ 0 h 2734025"/>
                <a:gd name="connsiteX2" fmla="*/ 4427986 w 6574233"/>
                <a:gd name="connsiteY2" fmla="*/ 2733365 h 2734025"/>
                <a:gd name="connsiteX3" fmla="*/ 0 w 6574233"/>
                <a:gd name="connsiteY3" fmla="*/ 2734025 h 2734025"/>
                <a:gd name="connsiteX0" fmla="*/ 0 w 6152202"/>
                <a:gd name="connsiteY0" fmla="*/ 2573251 h 2573251"/>
                <a:gd name="connsiteX1" fmla="*/ 6152202 w 6152202"/>
                <a:gd name="connsiteY1" fmla="*/ 0 h 2573251"/>
                <a:gd name="connsiteX2" fmla="*/ 4427986 w 6152202"/>
                <a:gd name="connsiteY2" fmla="*/ 2572591 h 2573251"/>
                <a:gd name="connsiteX3" fmla="*/ 0 w 6152202"/>
                <a:gd name="connsiteY3" fmla="*/ 2573251 h 2573251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27986 w 6554136"/>
                <a:gd name="connsiteY2" fmla="*/ 2738389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78228 w 6554136"/>
                <a:gd name="connsiteY2" fmla="*/ 2728340 h 2739049"/>
                <a:gd name="connsiteX3" fmla="*/ 0 w 6554136"/>
                <a:gd name="connsiteY3" fmla="*/ 2739049 h 2739049"/>
                <a:gd name="connsiteX0" fmla="*/ 0 w 6554136"/>
                <a:gd name="connsiteY0" fmla="*/ 2739049 h 2739049"/>
                <a:gd name="connsiteX1" fmla="*/ 6554136 w 6554136"/>
                <a:gd name="connsiteY1" fmla="*/ 0 h 2739049"/>
                <a:gd name="connsiteX2" fmla="*/ 4468180 w 6554136"/>
                <a:gd name="connsiteY2" fmla="*/ 2738388 h 2739049"/>
                <a:gd name="connsiteX3" fmla="*/ 0 w 6554136"/>
                <a:gd name="connsiteY3" fmla="*/ 2739049 h 2739049"/>
                <a:gd name="connsiteX0" fmla="*/ 0 w 6557311"/>
                <a:gd name="connsiteY0" fmla="*/ 2685074 h 2738388"/>
                <a:gd name="connsiteX1" fmla="*/ 6557311 w 6557311"/>
                <a:gd name="connsiteY1" fmla="*/ 0 h 2738388"/>
                <a:gd name="connsiteX2" fmla="*/ 4471355 w 6557311"/>
                <a:gd name="connsiteY2" fmla="*/ 2738388 h 2738388"/>
                <a:gd name="connsiteX3" fmla="*/ 0 w 6557311"/>
                <a:gd name="connsiteY3" fmla="*/ 2685074 h 2738388"/>
                <a:gd name="connsiteX0" fmla="*/ 0 w 6554136"/>
                <a:gd name="connsiteY0" fmla="*/ 2735874 h 2738388"/>
                <a:gd name="connsiteX1" fmla="*/ 6554136 w 6554136"/>
                <a:gd name="connsiteY1" fmla="*/ 0 h 2738388"/>
                <a:gd name="connsiteX2" fmla="*/ 4468180 w 6554136"/>
                <a:gd name="connsiteY2" fmla="*/ 2738388 h 2738388"/>
                <a:gd name="connsiteX3" fmla="*/ 0 w 6554136"/>
                <a:gd name="connsiteY3" fmla="*/ 2735874 h 2738388"/>
                <a:gd name="connsiteX0" fmla="*/ 0 w 5696180"/>
                <a:gd name="connsiteY0" fmla="*/ 2182719 h 2185233"/>
                <a:gd name="connsiteX1" fmla="*/ 5696180 w 5696180"/>
                <a:gd name="connsiteY1" fmla="*/ 0 h 2185233"/>
                <a:gd name="connsiteX2" fmla="*/ 4468180 w 5696180"/>
                <a:gd name="connsiteY2" fmla="*/ 2185233 h 2185233"/>
                <a:gd name="connsiteX3" fmla="*/ 0 w 5696180"/>
                <a:gd name="connsiteY3" fmla="*/ 2182719 h 2185233"/>
                <a:gd name="connsiteX0" fmla="*/ 0 w 6565425"/>
                <a:gd name="connsiteY0" fmla="*/ 2747163 h 2749677"/>
                <a:gd name="connsiteX1" fmla="*/ 6565425 w 6565425"/>
                <a:gd name="connsiteY1" fmla="*/ 0 h 2749677"/>
                <a:gd name="connsiteX2" fmla="*/ 4468180 w 6565425"/>
                <a:gd name="connsiteY2" fmla="*/ 2749677 h 2749677"/>
                <a:gd name="connsiteX3" fmla="*/ 0 w 6565425"/>
                <a:gd name="connsiteY3" fmla="*/ 2747163 h 27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5425" h="2749677">
                  <a:moveTo>
                    <a:pt x="0" y="2747163"/>
                  </a:moveTo>
                  <a:lnTo>
                    <a:pt x="6565425" y="0"/>
                  </a:lnTo>
                  <a:lnTo>
                    <a:pt x="4468180" y="2749677"/>
                  </a:lnTo>
                  <a:lnTo>
                    <a:pt x="0" y="2747163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Snip Single Corner Rectangle 4">
              <a:extLst>
                <a:ext uri="{FF2B5EF4-FFF2-40B4-BE49-F238E27FC236}">
                  <a16:creationId xmlns:a16="http://schemas.microsoft.com/office/drawing/2014/main" id="{71B3FF6F-7161-4EF3-9666-2413C8640391}"/>
                </a:ext>
              </a:extLst>
            </p:cNvPr>
            <p:cNvSpPr/>
            <p:nvPr/>
          </p:nvSpPr>
          <p:spPr>
            <a:xfrm flipH="1">
              <a:off x="8381731" y="6908"/>
              <a:ext cx="3818794" cy="2743473"/>
            </a:xfrm>
            <a:custGeom>
              <a:avLst/>
              <a:gdLst>
                <a:gd name="connsiteX0" fmla="*/ 0 w 3239816"/>
                <a:gd name="connsiteY0" fmla="*/ 0 h 2735317"/>
                <a:gd name="connsiteX1" fmla="*/ 2783921 w 3239816"/>
                <a:gd name="connsiteY1" fmla="*/ 0 h 2735317"/>
                <a:gd name="connsiteX2" fmla="*/ 3239816 w 3239816"/>
                <a:gd name="connsiteY2" fmla="*/ 455895 h 2735317"/>
                <a:gd name="connsiteX3" fmla="*/ 3239816 w 3239816"/>
                <a:gd name="connsiteY3" fmla="*/ 2735317 h 2735317"/>
                <a:gd name="connsiteX4" fmla="*/ 0 w 3239816"/>
                <a:gd name="connsiteY4" fmla="*/ 2735317 h 2735317"/>
                <a:gd name="connsiteX5" fmla="*/ 0 w 3239816"/>
                <a:gd name="connsiteY5" fmla="*/ 0 h 2735317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18511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1450429 w 3239816"/>
                <a:gd name="connsiteY2" fmla="*/ 3451343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2924505 w 3239816"/>
                <a:gd name="connsiteY2" fmla="*/ 2426585 h 4130565"/>
                <a:gd name="connsiteX3" fmla="*/ 3239816 w 3239816"/>
                <a:gd name="connsiteY3" fmla="*/ 4130565 h 4130565"/>
                <a:gd name="connsiteX4" fmla="*/ 0 w 3239816"/>
                <a:gd name="connsiteY4" fmla="*/ 4130565 h 4130565"/>
                <a:gd name="connsiteX5" fmla="*/ 0 w 3239816"/>
                <a:gd name="connsiteY5" fmla="*/ 1395248 h 4130565"/>
                <a:gd name="connsiteX0" fmla="*/ 0 w 3239816"/>
                <a:gd name="connsiteY0" fmla="*/ 1395248 h 4130565"/>
                <a:gd name="connsiteX1" fmla="*/ 1680335 w 3239816"/>
                <a:gd name="connsiteY1" fmla="*/ 0 h 4130565"/>
                <a:gd name="connsiteX2" fmla="*/ 3239816 w 3239816"/>
                <a:gd name="connsiteY2" fmla="*/ 4130565 h 4130565"/>
                <a:gd name="connsiteX3" fmla="*/ 0 w 3239816"/>
                <a:gd name="connsiteY3" fmla="*/ 4130565 h 4130565"/>
                <a:gd name="connsiteX4" fmla="*/ 0 w 3239816"/>
                <a:gd name="connsiteY4" fmla="*/ 1395248 h 4130565"/>
                <a:gd name="connsiteX0" fmla="*/ 0 w 4792720"/>
                <a:gd name="connsiteY0" fmla="*/ 0 h 4130566"/>
                <a:gd name="connsiteX1" fmla="*/ 3233239 w 4792720"/>
                <a:gd name="connsiteY1" fmla="*/ 1 h 4130566"/>
                <a:gd name="connsiteX2" fmla="*/ 4792720 w 4792720"/>
                <a:gd name="connsiteY2" fmla="*/ 4130566 h 4130566"/>
                <a:gd name="connsiteX3" fmla="*/ 1552904 w 4792720"/>
                <a:gd name="connsiteY3" fmla="*/ 4130566 h 4130566"/>
                <a:gd name="connsiteX4" fmla="*/ 0 w 4792720"/>
                <a:gd name="connsiteY4" fmla="*/ 0 h 4130566"/>
                <a:gd name="connsiteX0" fmla="*/ 0 w 3233239"/>
                <a:gd name="connsiteY0" fmla="*/ 0 h 4130566"/>
                <a:gd name="connsiteX1" fmla="*/ 3233239 w 3233239"/>
                <a:gd name="connsiteY1" fmla="*/ 1 h 4130566"/>
                <a:gd name="connsiteX2" fmla="*/ 2845679 w 3233239"/>
                <a:gd name="connsiteY2" fmla="*/ 4106918 h 4130566"/>
                <a:gd name="connsiteX3" fmla="*/ 1552904 w 3233239"/>
                <a:gd name="connsiteY3" fmla="*/ 4130566 h 4130566"/>
                <a:gd name="connsiteX4" fmla="*/ 0 w 3233239"/>
                <a:gd name="connsiteY4" fmla="*/ 0 h 4130566"/>
                <a:gd name="connsiteX0" fmla="*/ 0 w 3602424"/>
                <a:gd name="connsiteY0" fmla="*/ 0 h 4130566"/>
                <a:gd name="connsiteX1" fmla="*/ 3233239 w 3602424"/>
                <a:gd name="connsiteY1" fmla="*/ 1 h 4130566"/>
                <a:gd name="connsiteX2" fmla="*/ 3602424 w 3602424"/>
                <a:gd name="connsiteY2" fmla="*/ 4130566 h 4130566"/>
                <a:gd name="connsiteX3" fmla="*/ 1552904 w 3602424"/>
                <a:gd name="connsiteY3" fmla="*/ 4130566 h 4130566"/>
                <a:gd name="connsiteX4" fmla="*/ 0 w 3602424"/>
                <a:gd name="connsiteY4" fmla="*/ 0 h 4130566"/>
                <a:gd name="connsiteX0" fmla="*/ 0 w 4628487"/>
                <a:gd name="connsiteY0" fmla="*/ 0 h 4130566"/>
                <a:gd name="connsiteX1" fmla="*/ 4628487 w 4628487"/>
                <a:gd name="connsiteY1" fmla="*/ 2151994 h 4130566"/>
                <a:gd name="connsiteX2" fmla="*/ 3602424 w 4628487"/>
                <a:gd name="connsiteY2" fmla="*/ 4130566 h 4130566"/>
                <a:gd name="connsiteX3" fmla="*/ 1552904 w 4628487"/>
                <a:gd name="connsiteY3" fmla="*/ 4130566 h 4130566"/>
                <a:gd name="connsiteX4" fmla="*/ 0 w 4628487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3602424 w 3807170"/>
                <a:gd name="connsiteY2" fmla="*/ 413056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0 w 3807170"/>
                <a:gd name="connsiteY0" fmla="*/ 0 h 4130566"/>
                <a:gd name="connsiteX1" fmla="*/ 3807170 w 3807170"/>
                <a:gd name="connsiteY1" fmla="*/ 143 h 4130566"/>
                <a:gd name="connsiteX2" fmla="*/ 1894084 w 3807170"/>
                <a:gd name="connsiteY2" fmla="*/ 1819926 h 4130566"/>
                <a:gd name="connsiteX3" fmla="*/ 1552904 w 3807170"/>
                <a:gd name="connsiteY3" fmla="*/ 4130566 h 4130566"/>
                <a:gd name="connsiteX4" fmla="*/ 0 w 3807170"/>
                <a:gd name="connsiteY4" fmla="*/ 0 h 4130566"/>
                <a:gd name="connsiteX0" fmla="*/ 7599 w 3814769"/>
                <a:gd name="connsiteY0" fmla="*/ 0 h 1819926"/>
                <a:gd name="connsiteX1" fmla="*/ 3814769 w 3814769"/>
                <a:gd name="connsiteY1" fmla="*/ 143 h 1819926"/>
                <a:gd name="connsiteX2" fmla="*/ 1901683 w 3814769"/>
                <a:gd name="connsiteY2" fmla="*/ 1819926 h 1819926"/>
                <a:gd name="connsiteX3" fmla="*/ 0 w 3814769"/>
                <a:gd name="connsiteY3" fmla="*/ 691984 h 1819926"/>
                <a:gd name="connsiteX4" fmla="*/ 7599 w 3814769"/>
                <a:gd name="connsiteY4" fmla="*/ 0 h 1819926"/>
                <a:gd name="connsiteX0" fmla="*/ 7599 w 3814769"/>
                <a:gd name="connsiteY0" fmla="*/ 0 h 2723375"/>
                <a:gd name="connsiteX1" fmla="*/ 3814769 w 3814769"/>
                <a:gd name="connsiteY1" fmla="*/ 143 h 2723375"/>
                <a:gd name="connsiteX2" fmla="*/ 1682666 w 3814769"/>
                <a:gd name="connsiteY2" fmla="*/ 2723375 h 2723375"/>
                <a:gd name="connsiteX3" fmla="*/ 0 w 3814769"/>
                <a:gd name="connsiteY3" fmla="*/ 691984 h 2723375"/>
                <a:gd name="connsiteX4" fmla="*/ 7599 w 3814769"/>
                <a:gd name="connsiteY4" fmla="*/ 0 h 2723375"/>
                <a:gd name="connsiteX0" fmla="*/ 85090 w 3814769"/>
                <a:gd name="connsiteY0" fmla="*/ 108345 h 2723232"/>
                <a:gd name="connsiteX1" fmla="*/ 3814769 w 3814769"/>
                <a:gd name="connsiteY1" fmla="*/ 0 h 2723232"/>
                <a:gd name="connsiteX2" fmla="*/ 1682666 w 3814769"/>
                <a:gd name="connsiteY2" fmla="*/ 2723232 h 2723232"/>
                <a:gd name="connsiteX3" fmla="*/ 0 w 3814769"/>
                <a:gd name="connsiteY3" fmla="*/ 691841 h 2723232"/>
                <a:gd name="connsiteX4" fmla="*/ 85090 w 3814769"/>
                <a:gd name="connsiteY4" fmla="*/ 108345 h 2723232"/>
                <a:gd name="connsiteX0" fmla="*/ 0 w 3818794"/>
                <a:gd name="connsiteY0" fmla="*/ 0 h 2723376"/>
                <a:gd name="connsiteX1" fmla="*/ 3818794 w 3818794"/>
                <a:gd name="connsiteY1" fmla="*/ 144 h 2723376"/>
                <a:gd name="connsiteX2" fmla="*/ 1686691 w 3818794"/>
                <a:gd name="connsiteY2" fmla="*/ 2723376 h 2723376"/>
                <a:gd name="connsiteX3" fmla="*/ 4025 w 3818794"/>
                <a:gd name="connsiteY3" fmla="*/ 691985 h 2723376"/>
                <a:gd name="connsiteX4" fmla="*/ 0 w 3818794"/>
                <a:gd name="connsiteY4" fmla="*/ 0 h 2723376"/>
                <a:gd name="connsiteX0" fmla="*/ 0 w 3818794"/>
                <a:gd name="connsiteY0" fmla="*/ 0 h 2326466"/>
                <a:gd name="connsiteX1" fmla="*/ 3818794 w 3818794"/>
                <a:gd name="connsiteY1" fmla="*/ 144 h 2326466"/>
                <a:gd name="connsiteX2" fmla="*/ 1726884 w 3818794"/>
                <a:gd name="connsiteY2" fmla="*/ 2326466 h 2326466"/>
                <a:gd name="connsiteX3" fmla="*/ 4025 w 3818794"/>
                <a:gd name="connsiteY3" fmla="*/ 691985 h 2326466"/>
                <a:gd name="connsiteX4" fmla="*/ 0 w 3818794"/>
                <a:gd name="connsiteY4" fmla="*/ 0 h 2326466"/>
                <a:gd name="connsiteX0" fmla="*/ 0 w 3818794"/>
                <a:gd name="connsiteY0" fmla="*/ 0 h 2743473"/>
                <a:gd name="connsiteX1" fmla="*/ 3818794 w 3818794"/>
                <a:gd name="connsiteY1" fmla="*/ 144 h 2743473"/>
                <a:gd name="connsiteX2" fmla="*/ 1706788 w 3818794"/>
                <a:gd name="connsiteY2" fmla="*/ 2743473 h 2743473"/>
                <a:gd name="connsiteX3" fmla="*/ 4025 w 3818794"/>
                <a:gd name="connsiteY3" fmla="*/ 691985 h 2743473"/>
                <a:gd name="connsiteX4" fmla="*/ 0 w 3818794"/>
                <a:gd name="connsiteY4" fmla="*/ 0 h 27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794" h="2743473">
                  <a:moveTo>
                    <a:pt x="0" y="0"/>
                  </a:moveTo>
                  <a:lnTo>
                    <a:pt x="3818794" y="144"/>
                  </a:lnTo>
                  <a:lnTo>
                    <a:pt x="1706788" y="2743473"/>
                  </a:lnTo>
                  <a:lnTo>
                    <a:pt x="4025" y="691985"/>
                  </a:lnTo>
                  <a:cubicBezTo>
                    <a:pt x="2683" y="461323"/>
                    <a:pt x="1342" y="23066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10">
              <a:extLst>
                <a:ext uri="{FF2B5EF4-FFF2-40B4-BE49-F238E27FC236}">
                  <a16:creationId xmlns:a16="http://schemas.microsoft.com/office/drawing/2014/main" id="{9ED01BAC-7D4C-41D8-9A18-DC33B281E1A9}"/>
                </a:ext>
              </a:extLst>
            </p:cNvPr>
            <p:cNvSpPr/>
            <p:nvPr/>
          </p:nvSpPr>
          <p:spPr>
            <a:xfrm flipH="1">
              <a:off x="10484510" y="691182"/>
              <a:ext cx="1716013" cy="3477107"/>
            </a:xfrm>
            <a:custGeom>
              <a:avLst/>
              <a:gdLst>
                <a:gd name="connsiteX0" fmla="*/ 0 w 1848173"/>
                <a:gd name="connsiteY0" fmla="*/ 3434487 h 3434487"/>
                <a:gd name="connsiteX1" fmla="*/ 0 w 1848173"/>
                <a:gd name="connsiteY1" fmla="*/ 0 h 3434487"/>
                <a:gd name="connsiteX2" fmla="*/ 1848173 w 1848173"/>
                <a:gd name="connsiteY2" fmla="*/ 3434487 h 3434487"/>
                <a:gd name="connsiteX3" fmla="*/ 0 w 1848173"/>
                <a:gd name="connsiteY3" fmla="*/ 3434487 h 3434487"/>
                <a:gd name="connsiteX0" fmla="*/ 0 w 1693190"/>
                <a:gd name="connsiteY0" fmla="*/ 3434487 h 3434487"/>
                <a:gd name="connsiteX1" fmla="*/ 0 w 1693190"/>
                <a:gd name="connsiteY1" fmla="*/ 0 h 3434487"/>
                <a:gd name="connsiteX2" fmla="*/ 1693190 w 1693190"/>
                <a:gd name="connsiteY2" fmla="*/ 2031890 h 3434487"/>
                <a:gd name="connsiteX3" fmla="*/ 0 w 1693190"/>
                <a:gd name="connsiteY3" fmla="*/ 3434487 h 3434487"/>
                <a:gd name="connsiteX0" fmla="*/ 0 w 1522709"/>
                <a:gd name="connsiteY0" fmla="*/ 3434487 h 3434487"/>
                <a:gd name="connsiteX1" fmla="*/ 0 w 1522709"/>
                <a:gd name="connsiteY1" fmla="*/ 0 h 3434487"/>
                <a:gd name="connsiteX2" fmla="*/ 1522709 w 1522709"/>
                <a:gd name="connsiteY2" fmla="*/ 2105507 h 3434487"/>
                <a:gd name="connsiteX3" fmla="*/ 0 w 1522709"/>
                <a:gd name="connsiteY3" fmla="*/ 3434487 h 3434487"/>
                <a:gd name="connsiteX0" fmla="*/ 0 w 1700940"/>
                <a:gd name="connsiteY0" fmla="*/ 3434487 h 3434487"/>
                <a:gd name="connsiteX1" fmla="*/ 0 w 1700940"/>
                <a:gd name="connsiteY1" fmla="*/ 0 h 3434487"/>
                <a:gd name="connsiteX2" fmla="*/ 1700940 w 1700940"/>
                <a:gd name="connsiteY2" fmla="*/ 2039639 h 3434487"/>
                <a:gd name="connsiteX3" fmla="*/ 0 w 1700940"/>
                <a:gd name="connsiteY3" fmla="*/ 3434487 h 3434487"/>
                <a:gd name="connsiteX0" fmla="*/ 0 w 1700940"/>
                <a:gd name="connsiteY0" fmla="*/ 3477107 h 3477107"/>
                <a:gd name="connsiteX1" fmla="*/ 0 w 1700940"/>
                <a:gd name="connsiteY1" fmla="*/ 0 h 3477107"/>
                <a:gd name="connsiteX2" fmla="*/ 1700940 w 1700940"/>
                <a:gd name="connsiteY2" fmla="*/ 2039639 h 3477107"/>
                <a:gd name="connsiteX3" fmla="*/ 0 w 1700940"/>
                <a:gd name="connsiteY3" fmla="*/ 3477107 h 3477107"/>
                <a:gd name="connsiteX0" fmla="*/ 0 w 1349248"/>
                <a:gd name="connsiteY0" fmla="*/ 3477107 h 3477107"/>
                <a:gd name="connsiteX1" fmla="*/ 0 w 1349248"/>
                <a:gd name="connsiteY1" fmla="*/ 0 h 3477107"/>
                <a:gd name="connsiteX2" fmla="*/ 1349248 w 1349248"/>
                <a:gd name="connsiteY2" fmla="*/ 2034615 h 3477107"/>
                <a:gd name="connsiteX3" fmla="*/ 0 w 1349248"/>
                <a:gd name="connsiteY3" fmla="*/ 3477107 h 3477107"/>
                <a:gd name="connsiteX0" fmla="*/ 0 w 1716013"/>
                <a:gd name="connsiteY0" fmla="*/ 3477107 h 3477107"/>
                <a:gd name="connsiteX1" fmla="*/ 0 w 1716013"/>
                <a:gd name="connsiteY1" fmla="*/ 0 h 3477107"/>
                <a:gd name="connsiteX2" fmla="*/ 1716013 w 1716013"/>
                <a:gd name="connsiteY2" fmla="*/ 2064760 h 3477107"/>
                <a:gd name="connsiteX3" fmla="*/ 0 w 1716013"/>
                <a:gd name="connsiteY3" fmla="*/ 3477107 h 34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013" h="3477107">
                  <a:moveTo>
                    <a:pt x="0" y="3477107"/>
                  </a:moveTo>
                  <a:lnTo>
                    <a:pt x="0" y="0"/>
                  </a:lnTo>
                  <a:lnTo>
                    <a:pt x="1716013" y="2064760"/>
                  </a:lnTo>
                  <a:lnTo>
                    <a:pt x="0" y="3477107"/>
                  </a:lnTo>
                  <a:close/>
                </a:path>
              </a:pathLst>
            </a:custGeom>
            <a:gradFill>
              <a:gsLst>
                <a:gs pos="0">
                  <a:srgbClr val="1B243D"/>
                </a:gs>
                <a:gs pos="100000">
                  <a:srgbClr val="202B4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E7D3C5A-8E8B-4D6E-A9FC-9377D26A8288}"/>
              </a:ext>
            </a:extLst>
          </p:cNvPr>
          <p:cNvSpPr/>
          <p:nvPr userDrawn="1"/>
        </p:nvSpPr>
        <p:spPr>
          <a:xfrm>
            <a:off x="0" y="924650"/>
            <a:ext cx="12192000" cy="5940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025FC-B39F-4D62-84DF-22A884699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1"/>
            <a:ext cx="1466239" cy="29125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3E4F8-3875-4443-BC34-7DFB7BE385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260" y="1181100"/>
            <a:ext cx="3698239" cy="54102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9925BDF-E58F-4188-8DFD-C9BBF28923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544" y="3124309"/>
            <a:ext cx="4349418" cy="2572882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9E70CD4-C4CC-4948-9651-B688E03E55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700" y="1495570"/>
            <a:ext cx="6262279" cy="82296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Headline lorem ipsum dolor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DD3B2224-BC86-4716-A832-78685796DB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44" y="2476564"/>
            <a:ext cx="4968654" cy="5222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CD48D-81FA-480F-AC98-9B041DECA14A}"/>
              </a:ext>
            </a:extLst>
          </p:cNvPr>
          <p:cNvSpPr/>
          <p:nvPr userDrawn="1"/>
        </p:nvSpPr>
        <p:spPr>
          <a:xfrm>
            <a:off x="0" y="7081136"/>
            <a:ext cx="12192000" cy="490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To change styling between subhead, body, and bullet copy and back, use the indent tool (shift + alt + left/right arrow keys)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EE11A15-68AC-4DFA-86F9-27F8BEDE1E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5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Single Corner Rectangle 4">
            <a:extLst>
              <a:ext uri="{FF2B5EF4-FFF2-40B4-BE49-F238E27FC236}">
                <a16:creationId xmlns:a16="http://schemas.microsoft.com/office/drawing/2014/main" id="{FAAB3A5D-E836-496F-BAEB-F5F6983F8678}"/>
              </a:ext>
            </a:extLst>
          </p:cNvPr>
          <p:cNvSpPr/>
          <p:nvPr userDrawn="1"/>
        </p:nvSpPr>
        <p:spPr>
          <a:xfrm flipH="1">
            <a:off x="3032349" y="-11508"/>
            <a:ext cx="4746842" cy="4408500"/>
          </a:xfrm>
          <a:custGeom>
            <a:avLst/>
            <a:gdLst>
              <a:gd name="connsiteX0" fmla="*/ 0 w 3239816"/>
              <a:gd name="connsiteY0" fmla="*/ 0 h 2735317"/>
              <a:gd name="connsiteX1" fmla="*/ 2783921 w 3239816"/>
              <a:gd name="connsiteY1" fmla="*/ 0 h 2735317"/>
              <a:gd name="connsiteX2" fmla="*/ 3239816 w 3239816"/>
              <a:gd name="connsiteY2" fmla="*/ 455895 h 2735317"/>
              <a:gd name="connsiteX3" fmla="*/ 3239816 w 3239816"/>
              <a:gd name="connsiteY3" fmla="*/ 2735317 h 2735317"/>
              <a:gd name="connsiteX4" fmla="*/ 0 w 3239816"/>
              <a:gd name="connsiteY4" fmla="*/ 2735317 h 2735317"/>
              <a:gd name="connsiteX5" fmla="*/ 0 w 3239816"/>
              <a:gd name="connsiteY5" fmla="*/ 0 h 2735317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3239816 w 3239816"/>
              <a:gd name="connsiteY2" fmla="*/ 1851143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1450429 w 3239816"/>
              <a:gd name="connsiteY2" fmla="*/ 3451343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2924505 w 3239816"/>
              <a:gd name="connsiteY2" fmla="*/ 2426585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3239816 w 3239816"/>
              <a:gd name="connsiteY2" fmla="*/ 4130565 h 4130565"/>
              <a:gd name="connsiteX3" fmla="*/ 0 w 3239816"/>
              <a:gd name="connsiteY3" fmla="*/ 4130565 h 4130565"/>
              <a:gd name="connsiteX4" fmla="*/ 0 w 3239816"/>
              <a:gd name="connsiteY4" fmla="*/ 1395248 h 4130565"/>
              <a:gd name="connsiteX0" fmla="*/ 0 w 4792720"/>
              <a:gd name="connsiteY0" fmla="*/ 0 h 4130566"/>
              <a:gd name="connsiteX1" fmla="*/ 3233239 w 4792720"/>
              <a:gd name="connsiteY1" fmla="*/ 1 h 4130566"/>
              <a:gd name="connsiteX2" fmla="*/ 4792720 w 4792720"/>
              <a:gd name="connsiteY2" fmla="*/ 4130566 h 4130566"/>
              <a:gd name="connsiteX3" fmla="*/ 1552904 w 4792720"/>
              <a:gd name="connsiteY3" fmla="*/ 4130566 h 4130566"/>
              <a:gd name="connsiteX4" fmla="*/ 0 w 4792720"/>
              <a:gd name="connsiteY4" fmla="*/ 0 h 4130566"/>
              <a:gd name="connsiteX0" fmla="*/ 0 w 3233239"/>
              <a:gd name="connsiteY0" fmla="*/ 0 h 4130566"/>
              <a:gd name="connsiteX1" fmla="*/ 3233239 w 3233239"/>
              <a:gd name="connsiteY1" fmla="*/ 1 h 4130566"/>
              <a:gd name="connsiteX2" fmla="*/ 2845679 w 3233239"/>
              <a:gd name="connsiteY2" fmla="*/ 4106918 h 4130566"/>
              <a:gd name="connsiteX3" fmla="*/ 1552904 w 3233239"/>
              <a:gd name="connsiteY3" fmla="*/ 4130566 h 4130566"/>
              <a:gd name="connsiteX4" fmla="*/ 0 w 3233239"/>
              <a:gd name="connsiteY4" fmla="*/ 0 h 4130566"/>
              <a:gd name="connsiteX0" fmla="*/ 0 w 3602424"/>
              <a:gd name="connsiteY0" fmla="*/ 0 h 4130566"/>
              <a:gd name="connsiteX1" fmla="*/ 3233239 w 3602424"/>
              <a:gd name="connsiteY1" fmla="*/ 1 h 4130566"/>
              <a:gd name="connsiteX2" fmla="*/ 3602424 w 3602424"/>
              <a:gd name="connsiteY2" fmla="*/ 4130566 h 4130566"/>
              <a:gd name="connsiteX3" fmla="*/ 1552904 w 3602424"/>
              <a:gd name="connsiteY3" fmla="*/ 4130566 h 4130566"/>
              <a:gd name="connsiteX4" fmla="*/ 0 w 3602424"/>
              <a:gd name="connsiteY4" fmla="*/ 0 h 4130566"/>
              <a:gd name="connsiteX0" fmla="*/ 0 w 4628487"/>
              <a:gd name="connsiteY0" fmla="*/ 0 h 4130566"/>
              <a:gd name="connsiteX1" fmla="*/ 4628487 w 4628487"/>
              <a:gd name="connsiteY1" fmla="*/ 2151994 h 4130566"/>
              <a:gd name="connsiteX2" fmla="*/ 3602424 w 4628487"/>
              <a:gd name="connsiteY2" fmla="*/ 4130566 h 4130566"/>
              <a:gd name="connsiteX3" fmla="*/ 1552904 w 4628487"/>
              <a:gd name="connsiteY3" fmla="*/ 4130566 h 4130566"/>
              <a:gd name="connsiteX4" fmla="*/ 0 w 4628487"/>
              <a:gd name="connsiteY4" fmla="*/ 0 h 4130566"/>
              <a:gd name="connsiteX0" fmla="*/ 0 w 3807170"/>
              <a:gd name="connsiteY0" fmla="*/ 0 h 4130566"/>
              <a:gd name="connsiteX1" fmla="*/ 3807170 w 3807170"/>
              <a:gd name="connsiteY1" fmla="*/ 143 h 4130566"/>
              <a:gd name="connsiteX2" fmla="*/ 3602424 w 3807170"/>
              <a:gd name="connsiteY2" fmla="*/ 4130566 h 4130566"/>
              <a:gd name="connsiteX3" fmla="*/ 1552904 w 3807170"/>
              <a:gd name="connsiteY3" fmla="*/ 4130566 h 4130566"/>
              <a:gd name="connsiteX4" fmla="*/ 0 w 3807170"/>
              <a:gd name="connsiteY4" fmla="*/ 0 h 4130566"/>
              <a:gd name="connsiteX0" fmla="*/ 0 w 3807170"/>
              <a:gd name="connsiteY0" fmla="*/ 0 h 4130566"/>
              <a:gd name="connsiteX1" fmla="*/ 3807170 w 3807170"/>
              <a:gd name="connsiteY1" fmla="*/ 143 h 4130566"/>
              <a:gd name="connsiteX2" fmla="*/ 1894084 w 3807170"/>
              <a:gd name="connsiteY2" fmla="*/ 1819926 h 4130566"/>
              <a:gd name="connsiteX3" fmla="*/ 1552904 w 3807170"/>
              <a:gd name="connsiteY3" fmla="*/ 4130566 h 4130566"/>
              <a:gd name="connsiteX4" fmla="*/ 0 w 3807170"/>
              <a:gd name="connsiteY4" fmla="*/ 0 h 4130566"/>
              <a:gd name="connsiteX0" fmla="*/ 7599 w 3814769"/>
              <a:gd name="connsiteY0" fmla="*/ 0 h 1819926"/>
              <a:gd name="connsiteX1" fmla="*/ 3814769 w 3814769"/>
              <a:gd name="connsiteY1" fmla="*/ 143 h 1819926"/>
              <a:gd name="connsiteX2" fmla="*/ 1901683 w 3814769"/>
              <a:gd name="connsiteY2" fmla="*/ 1819926 h 1819926"/>
              <a:gd name="connsiteX3" fmla="*/ 0 w 3814769"/>
              <a:gd name="connsiteY3" fmla="*/ 691984 h 1819926"/>
              <a:gd name="connsiteX4" fmla="*/ 7599 w 3814769"/>
              <a:gd name="connsiteY4" fmla="*/ 0 h 1819926"/>
              <a:gd name="connsiteX0" fmla="*/ 7599 w 3814769"/>
              <a:gd name="connsiteY0" fmla="*/ 0 h 2723375"/>
              <a:gd name="connsiteX1" fmla="*/ 3814769 w 3814769"/>
              <a:gd name="connsiteY1" fmla="*/ 143 h 2723375"/>
              <a:gd name="connsiteX2" fmla="*/ 1682666 w 3814769"/>
              <a:gd name="connsiteY2" fmla="*/ 2723375 h 2723375"/>
              <a:gd name="connsiteX3" fmla="*/ 0 w 3814769"/>
              <a:gd name="connsiteY3" fmla="*/ 691984 h 2723375"/>
              <a:gd name="connsiteX4" fmla="*/ 7599 w 3814769"/>
              <a:gd name="connsiteY4" fmla="*/ 0 h 2723375"/>
              <a:gd name="connsiteX0" fmla="*/ 85090 w 3814769"/>
              <a:gd name="connsiteY0" fmla="*/ 108345 h 2723232"/>
              <a:gd name="connsiteX1" fmla="*/ 3814769 w 3814769"/>
              <a:gd name="connsiteY1" fmla="*/ 0 h 2723232"/>
              <a:gd name="connsiteX2" fmla="*/ 1682666 w 3814769"/>
              <a:gd name="connsiteY2" fmla="*/ 2723232 h 2723232"/>
              <a:gd name="connsiteX3" fmla="*/ 0 w 3814769"/>
              <a:gd name="connsiteY3" fmla="*/ 691841 h 2723232"/>
              <a:gd name="connsiteX4" fmla="*/ 85090 w 3814769"/>
              <a:gd name="connsiteY4" fmla="*/ 108345 h 2723232"/>
              <a:gd name="connsiteX0" fmla="*/ 0 w 3818794"/>
              <a:gd name="connsiteY0" fmla="*/ 0 h 2723376"/>
              <a:gd name="connsiteX1" fmla="*/ 3818794 w 3818794"/>
              <a:gd name="connsiteY1" fmla="*/ 144 h 2723376"/>
              <a:gd name="connsiteX2" fmla="*/ 1686691 w 3818794"/>
              <a:gd name="connsiteY2" fmla="*/ 2723376 h 2723376"/>
              <a:gd name="connsiteX3" fmla="*/ 4025 w 3818794"/>
              <a:gd name="connsiteY3" fmla="*/ 691985 h 2723376"/>
              <a:gd name="connsiteX4" fmla="*/ 0 w 3818794"/>
              <a:gd name="connsiteY4" fmla="*/ 0 h 2723376"/>
              <a:gd name="connsiteX0" fmla="*/ 0 w 3818794"/>
              <a:gd name="connsiteY0" fmla="*/ 0 h 2326466"/>
              <a:gd name="connsiteX1" fmla="*/ 3818794 w 3818794"/>
              <a:gd name="connsiteY1" fmla="*/ 144 h 2326466"/>
              <a:gd name="connsiteX2" fmla="*/ 1726884 w 3818794"/>
              <a:gd name="connsiteY2" fmla="*/ 2326466 h 2326466"/>
              <a:gd name="connsiteX3" fmla="*/ 4025 w 3818794"/>
              <a:gd name="connsiteY3" fmla="*/ 691985 h 2326466"/>
              <a:gd name="connsiteX4" fmla="*/ 0 w 3818794"/>
              <a:gd name="connsiteY4" fmla="*/ 0 h 2326466"/>
              <a:gd name="connsiteX0" fmla="*/ 0 w 3818794"/>
              <a:gd name="connsiteY0" fmla="*/ 0 h 2743473"/>
              <a:gd name="connsiteX1" fmla="*/ 3818794 w 3818794"/>
              <a:gd name="connsiteY1" fmla="*/ 144 h 2743473"/>
              <a:gd name="connsiteX2" fmla="*/ 1706788 w 3818794"/>
              <a:gd name="connsiteY2" fmla="*/ 2743473 h 2743473"/>
              <a:gd name="connsiteX3" fmla="*/ 4025 w 3818794"/>
              <a:gd name="connsiteY3" fmla="*/ 691985 h 2743473"/>
              <a:gd name="connsiteX4" fmla="*/ 0 w 3818794"/>
              <a:gd name="connsiteY4" fmla="*/ 0 h 2743473"/>
              <a:gd name="connsiteX0" fmla="*/ 0 w 3818794"/>
              <a:gd name="connsiteY0" fmla="*/ 0 h 2743473"/>
              <a:gd name="connsiteX1" fmla="*/ 3818794 w 3818794"/>
              <a:gd name="connsiteY1" fmla="*/ 144 h 2743473"/>
              <a:gd name="connsiteX2" fmla="*/ 1706788 w 3818794"/>
              <a:gd name="connsiteY2" fmla="*/ 2743473 h 2743473"/>
              <a:gd name="connsiteX3" fmla="*/ 0 w 3818794"/>
              <a:gd name="connsiteY3" fmla="*/ 0 h 2743473"/>
              <a:gd name="connsiteX0" fmla="*/ 0 w 4269170"/>
              <a:gd name="connsiteY0" fmla="*/ 0 h 2743473"/>
              <a:gd name="connsiteX1" fmla="*/ 4269170 w 4269170"/>
              <a:gd name="connsiteY1" fmla="*/ 144 h 2743473"/>
              <a:gd name="connsiteX2" fmla="*/ 2157164 w 4269170"/>
              <a:gd name="connsiteY2" fmla="*/ 2743473 h 2743473"/>
              <a:gd name="connsiteX3" fmla="*/ 0 w 4269170"/>
              <a:gd name="connsiteY3" fmla="*/ 0 h 2743473"/>
              <a:gd name="connsiteX0" fmla="*/ 0 w 4269170"/>
              <a:gd name="connsiteY0" fmla="*/ 0 h 4408500"/>
              <a:gd name="connsiteX1" fmla="*/ 4269170 w 4269170"/>
              <a:gd name="connsiteY1" fmla="*/ 144 h 4408500"/>
              <a:gd name="connsiteX2" fmla="*/ 2143517 w 4269170"/>
              <a:gd name="connsiteY2" fmla="*/ 4408500 h 4408500"/>
              <a:gd name="connsiteX3" fmla="*/ 0 w 4269170"/>
              <a:gd name="connsiteY3" fmla="*/ 0 h 4408500"/>
              <a:gd name="connsiteX0" fmla="*/ 0 w 4746842"/>
              <a:gd name="connsiteY0" fmla="*/ 0 h 4408500"/>
              <a:gd name="connsiteX1" fmla="*/ 4746842 w 4746842"/>
              <a:gd name="connsiteY1" fmla="*/ 144 h 4408500"/>
              <a:gd name="connsiteX2" fmla="*/ 2143517 w 4746842"/>
              <a:gd name="connsiteY2" fmla="*/ 4408500 h 4408500"/>
              <a:gd name="connsiteX3" fmla="*/ 0 w 4746842"/>
              <a:gd name="connsiteY3" fmla="*/ 0 h 44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6842" h="4408500">
                <a:moveTo>
                  <a:pt x="0" y="0"/>
                </a:moveTo>
                <a:lnTo>
                  <a:pt x="4746842" y="144"/>
                </a:lnTo>
                <a:lnTo>
                  <a:pt x="2143517" y="44085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B243D"/>
              </a:gs>
              <a:gs pos="100000">
                <a:srgbClr val="202B4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4">
            <a:extLst>
              <a:ext uri="{FF2B5EF4-FFF2-40B4-BE49-F238E27FC236}">
                <a16:creationId xmlns:a16="http://schemas.microsoft.com/office/drawing/2014/main" id="{CE15ABBF-5447-4C7A-B1D8-9487A2BB3D71}"/>
              </a:ext>
            </a:extLst>
          </p:cNvPr>
          <p:cNvSpPr/>
          <p:nvPr userDrawn="1"/>
        </p:nvSpPr>
        <p:spPr>
          <a:xfrm flipH="1">
            <a:off x="-1" y="-13649"/>
            <a:ext cx="3032350" cy="2361338"/>
          </a:xfrm>
          <a:custGeom>
            <a:avLst/>
            <a:gdLst>
              <a:gd name="connsiteX0" fmla="*/ 0 w 3239816"/>
              <a:gd name="connsiteY0" fmla="*/ 0 h 2735317"/>
              <a:gd name="connsiteX1" fmla="*/ 2783921 w 3239816"/>
              <a:gd name="connsiteY1" fmla="*/ 0 h 2735317"/>
              <a:gd name="connsiteX2" fmla="*/ 3239816 w 3239816"/>
              <a:gd name="connsiteY2" fmla="*/ 455895 h 2735317"/>
              <a:gd name="connsiteX3" fmla="*/ 3239816 w 3239816"/>
              <a:gd name="connsiteY3" fmla="*/ 2735317 h 2735317"/>
              <a:gd name="connsiteX4" fmla="*/ 0 w 3239816"/>
              <a:gd name="connsiteY4" fmla="*/ 2735317 h 2735317"/>
              <a:gd name="connsiteX5" fmla="*/ 0 w 3239816"/>
              <a:gd name="connsiteY5" fmla="*/ 0 h 2735317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3239816 w 3239816"/>
              <a:gd name="connsiteY2" fmla="*/ 1851143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1450429 w 3239816"/>
              <a:gd name="connsiteY2" fmla="*/ 3451343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2924505 w 3239816"/>
              <a:gd name="connsiteY2" fmla="*/ 2426585 h 4130565"/>
              <a:gd name="connsiteX3" fmla="*/ 3239816 w 3239816"/>
              <a:gd name="connsiteY3" fmla="*/ 4130565 h 4130565"/>
              <a:gd name="connsiteX4" fmla="*/ 0 w 3239816"/>
              <a:gd name="connsiteY4" fmla="*/ 4130565 h 4130565"/>
              <a:gd name="connsiteX5" fmla="*/ 0 w 3239816"/>
              <a:gd name="connsiteY5" fmla="*/ 1395248 h 4130565"/>
              <a:gd name="connsiteX0" fmla="*/ 0 w 3239816"/>
              <a:gd name="connsiteY0" fmla="*/ 1395248 h 4130565"/>
              <a:gd name="connsiteX1" fmla="*/ 1680335 w 3239816"/>
              <a:gd name="connsiteY1" fmla="*/ 0 h 4130565"/>
              <a:gd name="connsiteX2" fmla="*/ 3239816 w 3239816"/>
              <a:gd name="connsiteY2" fmla="*/ 4130565 h 4130565"/>
              <a:gd name="connsiteX3" fmla="*/ 0 w 3239816"/>
              <a:gd name="connsiteY3" fmla="*/ 4130565 h 4130565"/>
              <a:gd name="connsiteX4" fmla="*/ 0 w 3239816"/>
              <a:gd name="connsiteY4" fmla="*/ 1395248 h 4130565"/>
              <a:gd name="connsiteX0" fmla="*/ 0 w 4792720"/>
              <a:gd name="connsiteY0" fmla="*/ 0 h 4130566"/>
              <a:gd name="connsiteX1" fmla="*/ 3233239 w 4792720"/>
              <a:gd name="connsiteY1" fmla="*/ 1 h 4130566"/>
              <a:gd name="connsiteX2" fmla="*/ 4792720 w 4792720"/>
              <a:gd name="connsiteY2" fmla="*/ 4130566 h 4130566"/>
              <a:gd name="connsiteX3" fmla="*/ 1552904 w 4792720"/>
              <a:gd name="connsiteY3" fmla="*/ 4130566 h 4130566"/>
              <a:gd name="connsiteX4" fmla="*/ 0 w 4792720"/>
              <a:gd name="connsiteY4" fmla="*/ 0 h 4130566"/>
              <a:gd name="connsiteX0" fmla="*/ 0 w 3233239"/>
              <a:gd name="connsiteY0" fmla="*/ 0 h 4130566"/>
              <a:gd name="connsiteX1" fmla="*/ 3233239 w 3233239"/>
              <a:gd name="connsiteY1" fmla="*/ 1 h 4130566"/>
              <a:gd name="connsiteX2" fmla="*/ 2845679 w 3233239"/>
              <a:gd name="connsiteY2" fmla="*/ 4106918 h 4130566"/>
              <a:gd name="connsiteX3" fmla="*/ 1552904 w 3233239"/>
              <a:gd name="connsiteY3" fmla="*/ 4130566 h 4130566"/>
              <a:gd name="connsiteX4" fmla="*/ 0 w 3233239"/>
              <a:gd name="connsiteY4" fmla="*/ 0 h 4130566"/>
              <a:gd name="connsiteX0" fmla="*/ 0 w 3602424"/>
              <a:gd name="connsiteY0" fmla="*/ 0 h 4130566"/>
              <a:gd name="connsiteX1" fmla="*/ 3233239 w 3602424"/>
              <a:gd name="connsiteY1" fmla="*/ 1 h 4130566"/>
              <a:gd name="connsiteX2" fmla="*/ 3602424 w 3602424"/>
              <a:gd name="connsiteY2" fmla="*/ 4130566 h 4130566"/>
              <a:gd name="connsiteX3" fmla="*/ 1552904 w 3602424"/>
              <a:gd name="connsiteY3" fmla="*/ 4130566 h 4130566"/>
              <a:gd name="connsiteX4" fmla="*/ 0 w 3602424"/>
              <a:gd name="connsiteY4" fmla="*/ 0 h 4130566"/>
              <a:gd name="connsiteX0" fmla="*/ 0 w 4628487"/>
              <a:gd name="connsiteY0" fmla="*/ 0 h 4130566"/>
              <a:gd name="connsiteX1" fmla="*/ 4628487 w 4628487"/>
              <a:gd name="connsiteY1" fmla="*/ 2151994 h 4130566"/>
              <a:gd name="connsiteX2" fmla="*/ 3602424 w 4628487"/>
              <a:gd name="connsiteY2" fmla="*/ 4130566 h 4130566"/>
              <a:gd name="connsiteX3" fmla="*/ 1552904 w 4628487"/>
              <a:gd name="connsiteY3" fmla="*/ 4130566 h 4130566"/>
              <a:gd name="connsiteX4" fmla="*/ 0 w 4628487"/>
              <a:gd name="connsiteY4" fmla="*/ 0 h 4130566"/>
              <a:gd name="connsiteX0" fmla="*/ 0 w 3807170"/>
              <a:gd name="connsiteY0" fmla="*/ 0 h 4130566"/>
              <a:gd name="connsiteX1" fmla="*/ 3807170 w 3807170"/>
              <a:gd name="connsiteY1" fmla="*/ 143 h 4130566"/>
              <a:gd name="connsiteX2" fmla="*/ 3602424 w 3807170"/>
              <a:gd name="connsiteY2" fmla="*/ 4130566 h 4130566"/>
              <a:gd name="connsiteX3" fmla="*/ 1552904 w 3807170"/>
              <a:gd name="connsiteY3" fmla="*/ 4130566 h 4130566"/>
              <a:gd name="connsiteX4" fmla="*/ 0 w 3807170"/>
              <a:gd name="connsiteY4" fmla="*/ 0 h 4130566"/>
              <a:gd name="connsiteX0" fmla="*/ 0 w 3807170"/>
              <a:gd name="connsiteY0" fmla="*/ 0 h 4130566"/>
              <a:gd name="connsiteX1" fmla="*/ 3807170 w 3807170"/>
              <a:gd name="connsiteY1" fmla="*/ 143 h 4130566"/>
              <a:gd name="connsiteX2" fmla="*/ 1894084 w 3807170"/>
              <a:gd name="connsiteY2" fmla="*/ 1819926 h 4130566"/>
              <a:gd name="connsiteX3" fmla="*/ 1552904 w 3807170"/>
              <a:gd name="connsiteY3" fmla="*/ 4130566 h 4130566"/>
              <a:gd name="connsiteX4" fmla="*/ 0 w 3807170"/>
              <a:gd name="connsiteY4" fmla="*/ 0 h 4130566"/>
              <a:gd name="connsiteX0" fmla="*/ 7599 w 3814769"/>
              <a:gd name="connsiteY0" fmla="*/ 0 h 1819926"/>
              <a:gd name="connsiteX1" fmla="*/ 3814769 w 3814769"/>
              <a:gd name="connsiteY1" fmla="*/ 143 h 1819926"/>
              <a:gd name="connsiteX2" fmla="*/ 1901683 w 3814769"/>
              <a:gd name="connsiteY2" fmla="*/ 1819926 h 1819926"/>
              <a:gd name="connsiteX3" fmla="*/ 0 w 3814769"/>
              <a:gd name="connsiteY3" fmla="*/ 691984 h 1819926"/>
              <a:gd name="connsiteX4" fmla="*/ 7599 w 3814769"/>
              <a:gd name="connsiteY4" fmla="*/ 0 h 1819926"/>
              <a:gd name="connsiteX0" fmla="*/ 7599 w 3814769"/>
              <a:gd name="connsiteY0" fmla="*/ 0 h 2723375"/>
              <a:gd name="connsiteX1" fmla="*/ 3814769 w 3814769"/>
              <a:gd name="connsiteY1" fmla="*/ 143 h 2723375"/>
              <a:gd name="connsiteX2" fmla="*/ 1682666 w 3814769"/>
              <a:gd name="connsiteY2" fmla="*/ 2723375 h 2723375"/>
              <a:gd name="connsiteX3" fmla="*/ 0 w 3814769"/>
              <a:gd name="connsiteY3" fmla="*/ 691984 h 2723375"/>
              <a:gd name="connsiteX4" fmla="*/ 7599 w 3814769"/>
              <a:gd name="connsiteY4" fmla="*/ 0 h 2723375"/>
              <a:gd name="connsiteX0" fmla="*/ 85090 w 3814769"/>
              <a:gd name="connsiteY0" fmla="*/ 108345 h 2723232"/>
              <a:gd name="connsiteX1" fmla="*/ 3814769 w 3814769"/>
              <a:gd name="connsiteY1" fmla="*/ 0 h 2723232"/>
              <a:gd name="connsiteX2" fmla="*/ 1682666 w 3814769"/>
              <a:gd name="connsiteY2" fmla="*/ 2723232 h 2723232"/>
              <a:gd name="connsiteX3" fmla="*/ 0 w 3814769"/>
              <a:gd name="connsiteY3" fmla="*/ 691841 h 2723232"/>
              <a:gd name="connsiteX4" fmla="*/ 85090 w 3814769"/>
              <a:gd name="connsiteY4" fmla="*/ 108345 h 2723232"/>
              <a:gd name="connsiteX0" fmla="*/ 0 w 3818794"/>
              <a:gd name="connsiteY0" fmla="*/ 0 h 2723376"/>
              <a:gd name="connsiteX1" fmla="*/ 3818794 w 3818794"/>
              <a:gd name="connsiteY1" fmla="*/ 144 h 2723376"/>
              <a:gd name="connsiteX2" fmla="*/ 1686691 w 3818794"/>
              <a:gd name="connsiteY2" fmla="*/ 2723376 h 2723376"/>
              <a:gd name="connsiteX3" fmla="*/ 4025 w 3818794"/>
              <a:gd name="connsiteY3" fmla="*/ 691985 h 2723376"/>
              <a:gd name="connsiteX4" fmla="*/ 0 w 3818794"/>
              <a:gd name="connsiteY4" fmla="*/ 0 h 2723376"/>
              <a:gd name="connsiteX0" fmla="*/ 0 w 3818794"/>
              <a:gd name="connsiteY0" fmla="*/ 0 h 2326466"/>
              <a:gd name="connsiteX1" fmla="*/ 3818794 w 3818794"/>
              <a:gd name="connsiteY1" fmla="*/ 144 h 2326466"/>
              <a:gd name="connsiteX2" fmla="*/ 1726884 w 3818794"/>
              <a:gd name="connsiteY2" fmla="*/ 2326466 h 2326466"/>
              <a:gd name="connsiteX3" fmla="*/ 4025 w 3818794"/>
              <a:gd name="connsiteY3" fmla="*/ 691985 h 2326466"/>
              <a:gd name="connsiteX4" fmla="*/ 0 w 3818794"/>
              <a:gd name="connsiteY4" fmla="*/ 0 h 2326466"/>
              <a:gd name="connsiteX0" fmla="*/ 0 w 3818794"/>
              <a:gd name="connsiteY0" fmla="*/ 0 h 2743473"/>
              <a:gd name="connsiteX1" fmla="*/ 3818794 w 3818794"/>
              <a:gd name="connsiteY1" fmla="*/ 144 h 2743473"/>
              <a:gd name="connsiteX2" fmla="*/ 1706788 w 3818794"/>
              <a:gd name="connsiteY2" fmla="*/ 2743473 h 2743473"/>
              <a:gd name="connsiteX3" fmla="*/ 4025 w 3818794"/>
              <a:gd name="connsiteY3" fmla="*/ 691985 h 2743473"/>
              <a:gd name="connsiteX4" fmla="*/ 0 w 3818794"/>
              <a:gd name="connsiteY4" fmla="*/ 0 h 2743473"/>
              <a:gd name="connsiteX0" fmla="*/ 0 w 3818794"/>
              <a:gd name="connsiteY0" fmla="*/ 0 h 2743473"/>
              <a:gd name="connsiteX1" fmla="*/ 3818794 w 3818794"/>
              <a:gd name="connsiteY1" fmla="*/ 144 h 2743473"/>
              <a:gd name="connsiteX2" fmla="*/ 1706788 w 3818794"/>
              <a:gd name="connsiteY2" fmla="*/ 2743473 h 2743473"/>
              <a:gd name="connsiteX3" fmla="*/ 0 w 3818794"/>
              <a:gd name="connsiteY3" fmla="*/ 0 h 2743473"/>
              <a:gd name="connsiteX0" fmla="*/ 0 w 4269170"/>
              <a:gd name="connsiteY0" fmla="*/ 0 h 2743473"/>
              <a:gd name="connsiteX1" fmla="*/ 4269170 w 4269170"/>
              <a:gd name="connsiteY1" fmla="*/ 144 h 2743473"/>
              <a:gd name="connsiteX2" fmla="*/ 2157164 w 4269170"/>
              <a:gd name="connsiteY2" fmla="*/ 2743473 h 2743473"/>
              <a:gd name="connsiteX3" fmla="*/ 0 w 4269170"/>
              <a:gd name="connsiteY3" fmla="*/ 0 h 2743473"/>
              <a:gd name="connsiteX0" fmla="*/ 0 w 4269170"/>
              <a:gd name="connsiteY0" fmla="*/ 0 h 4408500"/>
              <a:gd name="connsiteX1" fmla="*/ 4269170 w 4269170"/>
              <a:gd name="connsiteY1" fmla="*/ 144 h 4408500"/>
              <a:gd name="connsiteX2" fmla="*/ 2143517 w 4269170"/>
              <a:gd name="connsiteY2" fmla="*/ 4408500 h 4408500"/>
              <a:gd name="connsiteX3" fmla="*/ 0 w 4269170"/>
              <a:gd name="connsiteY3" fmla="*/ 0 h 4408500"/>
              <a:gd name="connsiteX0" fmla="*/ 0 w 4746842"/>
              <a:gd name="connsiteY0" fmla="*/ 0 h 4408500"/>
              <a:gd name="connsiteX1" fmla="*/ 4746842 w 4746842"/>
              <a:gd name="connsiteY1" fmla="*/ 144 h 4408500"/>
              <a:gd name="connsiteX2" fmla="*/ 2143517 w 4746842"/>
              <a:gd name="connsiteY2" fmla="*/ 4408500 h 4408500"/>
              <a:gd name="connsiteX3" fmla="*/ 0 w 4746842"/>
              <a:gd name="connsiteY3" fmla="*/ 0 h 4408500"/>
              <a:gd name="connsiteX0" fmla="*/ 0 w 4763887"/>
              <a:gd name="connsiteY0" fmla="*/ 0 h 2361336"/>
              <a:gd name="connsiteX1" fmla="*/ 4746842 w 4763887"/>
              <a:gd name="connsiteY1" fmla="*/ 144 h 2361336"/>
              <a:gd name="connsiteX2" fmla="*/ 4763887 w 4763887"/>
              <a:gd name="connsiteY2" fmla="*/ 2361336 h 2361336"/>
              <a:gd name="connsiteX3" fmla="*/ 0 w 4763887"/>
              <a:gd name="connsiteY3" fmla="*/ 0 h 2361336"/>
              <a:gd name="connsiteX0" fmla="*/ 0 w 2389176"/>
              <a:gd name="connsiteY0" fmla="*/ 313754 h 2361192"/>
              <a:gd name="connsiteX1" fmla="*/ 2372131 w 2389176"/>
              <a:gd name="connsiteY1" fmla="*/ 0 h 2361192"/>
              <a:gd name="connsiteX2" fmla="*/ 2389176 w 2389176"/>
              <a:gd name="connsiteY2" fmla="*/ 2361192 h 2361192"/>
              <a:gd name="connsiteX3" fmla="*/ 0 w 2389176"/>
              <a:gd name="connsiteY3" fmla="*/ 313754 h 2361192"/>
              <a:gd name="connsiteX0" fmla="*/ 0 w 3030621"/>
              <a:gd name="connsiteY0" fmla="*/ 0 h 2374985"/>
              <a:gd name="connsiteX1" fmla="*/ 3013576 w 3030621"/>
              <a:gd name="connsiteY1" fmla="*/ 13793 h 2374985"/>
              <a:gd name="connsiteX2" fmla="*/ 3030621 w 3030621"/>
              <a:gd name="connsiteY2" fmla="*/ 2374985 h 2374985"/>
              <a:gd name="connsiteX3" fmla="*/ 0 w 3030621"/>
              <a:gd name="connsiteY3" fmla="*/ 0 h 2374985"/>
              <a:gd name="connsiteX0" fmla="*/ 0 w 3013576"/>
              <a:gd name="connsiteY0" fmla="*/ 0 h 2293099"/>
              <a:gd name="connsiteX1" fmla="*/ 3013576 w 3013576"/>
              <a:gd name="connsiteY1" fmla="*/ 13793 h 2293099"/>
              <a:gd name="connsiteX2" fmla="*/ 2921439 w 3013576"/>
              <a:gd name="connsiteY2" fmla="*/ 2293099 h 2293099"/>
              <a:gd name="connsiteX3" fmla="*/ 0 w 3013576"/>
              <a:gd name="connsiteY3" fmla="*/ 0 h 2293099"/>
              <a:gd name="connsiteX0" fmla="*/ 0 w 3030621"/>
              <a:gd name="connsiteY0" fmla="*/ 0 h 2374986"/>
              <a:gd name="connsiteX1" fmla="*/ 3013576 w 3030621"/>
              <a:gd name="connsiteY1" fmla="*/ 13793 h 2374986"/>
              <a:gd name="connsiteX2" fmla="*/ 3030621 w 3030621"/>
              <a:gd name="connsiteY2" fmla="*/ 2374986 h 2374986"/>
              <a:gd name="connsiteX3" fmla="*/ 0 w 3030621"/>
              <a:gd name="connsiteY3" fmla="*/ 0 h 2374986"/>
              <a:gd name="connsiteX0" fmla="*/ 0 w 3013576"/>
              <a:gd name="connsiteY0" fmla="*/ 0 h 2361338"/>
              <a:gd name="connsiteX1" fmla="*/ 3013576 w 3013576"/>
              <a:gd name="connsiteY1" fmla="*/ 13793 h 2361338"/>
              <a:gd name="connsiteX2" fmla="*/ 3003325 w 3013576"/>
              <a:gd name="connsiteY2" fmla="*/ 2361338 h 2361338"/>
              <a:gd name="connsiteX3" fmla="*/ 0 w 3013576"/>
              <a:gd name="connsiteY3" fmla="*/ 0 h 236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3576" h="2361338">
                <a:moveTo>
                  <a:pt x="0" y="0"/>
                </a:moveTo>
                <a:lnTo>
                  <a:pt x="3013576" y="13793"/>
                </a:lnTo>
                <a:lnTo>
                  <a:pt x="3003325" y="23613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02B49"/>
              </a:gs>
              <a:gs pos="100000">
                <a:srgbClr val="1B24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33880-BBC3-447B-A682-4C48CB2CC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178" y="6258750"/>
            <a:ext cx="1466239" cy="291255"/>
          </a:xfrm>
          <a:prstGeom prst="rect">
            <a:avLst/>
          </a:prstGeom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9A627-6F71-4CD6-8C15-D4B3E9C09C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8800" y="-13649"/>
            <a:ext cx="6553200" cy="6871649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AE49DB7-865E-4D26-9162-8383EE2F3C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762" y="3022216"/>
            <a:ext cx="4746842" cy="18088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5400" b="1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Name here lorem ipsum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5A0168-7977-4925-B496-915EAD25DF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6995" y="4823305"/>
            <a:ext cx="4698609" cy="49642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Title Here, Company Name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9AAA4EA-0E9D-41DB-B5A6-840E61C636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94" y="2575961"/>
            <a:ext cx="4698610" cy="4964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Lorem ipsum…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B3FEA76-439A-4D77-A48B-890E469CB9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38800" y="5839284"/>
            <a:ext cx="6553200" cy="1030224"/>
          </a:xfrm>
          <a:gradFill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72DEAD-45B2-41DD-ABD1-4762698033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88431" y="6434104"/>
            <a:ext cx="925447" cy="76518"/>
          </a:xfrm>
          <a:custGeom>
            <a:avLst/>
            <a:gdLst>
              <a:gd name="connsiteX0" fmla="*/ 874716 w 925447"/>
              <a:gd name="connsiteY0" fmla="*/ 50731 h 76518"/>
              <a:gd name="connsiteX1" fmla="*/ 860727 w 925447"/>
              <a:gd name="connsiteY1" fmla="*/ 61517 h 76518"/>
              <a:gd name="connsiteX2" fmla="*/ 863256 w 925447"/>
              <a:gd name="connsiteY2" fmla="*/ 68428 h 76518"/>
              <a:gd name="connsiteX3" fmla="*/ 870503 w 925447"/>
              <a:gd name="connsiteY3" fmla="*/ 70956 h 76518"/>
              <a:gd name="connsiteX4" fmla="*/ 878761 w 925447"/>
              <a:gd name="connsiteY4" fmla="*/ 69439 h 76518"/>
              <a:gd name="connsiteX5" fmla="*/ 887694 w 925447"/>
              <a:gd name="connsiteY5" fmla="*/ 65057 h 76518"/>
              <a:gd name="connsiteX6" fmla="*/ 887694 w 925447"/>
              <a:gd name="connsiteY6" fmla="*/ 52585 h 76518"/>
              <a:gd name="connsiteX7" fmla="*/ 874716 w 925447"/>
              <a:gd name="connsiteY7" fmla="*/ 50731 h 76518"/>
              <a:gd name="connsiteX8" fmla="*/ 169382 w 925447"/>
              <a:gd name="connsiteY8" fmla="*/ 50731 h 76518"/>
              <a:gd name="connsiteX9" fmla="*/ 155393 w 925447"/>
              <a:gd name="connsiteY9" fmla="*/ 61517 h 76518"/>
              <a:gd name="connsiteX10" fmla="*/ 157921 w 925447"/>
              <a:gd name="connsiteY10" fmla="*/ 68428 h 76518"/>
              <a:gd name="connsiteX11" fmla="*/ 165168 w 925447"/>
              <a:gd name="connsiteY11" fmla="*/ 70956 h 76518"/>
              <a:gd name="connsiteX12" fmla="*/ 173427 w 925447"/>
              <a:gd name="connsiteY12" fmla="*/ 69439 h 76518"/>
              <a:gd name="connsiteX13" fmla="*/ 182359 w 925447"/>
              <a:gd name="connsiteY13" fmla="*/ 65057 h 76518"/>
              <a:gd name="connsiteX14" fmla="*/ 182359 w 925447"/>
              <a:gd name="connsiteY14" fmla="*/ 52585 h 76518"/>
              <a:gd name="connsiteX15" fmla="*/ 169382 w 925447"/>
              <a:gd name="connsiteY15" fmla="*/ 50731 h 76518"/>
              <a:gd name="connsiteX16" fmla="*/ 488425 w 925447"/>
              <a:gd name="connsiteY16" fmla="*/ 28652 h 76518"/>
              <a:gd name="connsiteX17" fmla="*/ 471065 w 925447"/>
              <a:gd name="connsiteY17" fmla="*/ 49888 h 76518"/>
              <a:gd name="connsiteX18" fmla="*/ 488425 w 925447"/>
              <a:gd name="connsiteY18" fmla="*/ 71293 h 76518"/>
              <a:gd name="connsiteX19" fmla="*/ 505784 w 925447"/>
              <a:gd name="connsiteY19" fmla="*/ 49888 h 76518"/>
              <a:gd name="connsiteX20" fmla="*/ 488425 w 925447"/>
              <a:gd name="connsiteY20" fmla="*/ 28652 h 76518"/>
              <a:gd name="connsiteX21" fmla="*/ 273201 w 925447"/>
              <a:gd name="connsiteY21" fmla="*/ 28652 h 76518"/>
              <a:gd name="connsiteX22" fmla="*/ 255841 w 925447"/>
              <a:gd name="connsiteY22" fmla="*/ 49888 h 76518"/>
              <a:gd name="connsiteX23" fmla="*/ 273201 w 925447"/>
              <a:gd name="connsiteY23" fmla="*/ 71293 h 76518"/>
              <a:gd name="connsiteX24" fmla="*/ 290560 w 925447"/>
              <a:gd name="connsiteY24" fmla="*/ 49888 h 76518"/>
              <a:gd name="connsiteX25" fmla="*/ 273201 w 925447"/>
              <a:gd name="connsiteY25" fmla="*/ 28652 h 76518"/>
              <a:gd name="connsiteX26" fmla="*/ 654604 w 925447"/>
              <a:gd name="connsiteY26" fmla="*/ 28651 h 76518"/>
              <a:gd name="connsiteX27" fmla="*/ 642469 w 925447"/>
              <a:gd name="connsiteY27" fmla="*/ 34045 h 76518"/>
              <a:gd name="connsiteX28" fmla="*/ 638256 w 925447"/>
              <a:gd name="connsiteY28" fmla="*/ 50056 h 76518"/>
              <a:gd name="connsiteX29" fmla="*/ 655110 w 925447"/>
              <a:gd name="connsiteY29" fmla="*/ 70955 h 76518"/>
              <a:gd name="connsiteX30" fmla="*/ 670784 w 925447"/>
              <a:gd name="connsiteY30" fmla="*/ 64551 h 76518"/>
              <a:gd name="connsiteX31" fmla="*/ 670784 w 925447"/>
              <a:gd name="connsiteY31" fmla="*/ 35056 h 76518"/>
              <a:gd name="connsiteX32" fmla="*/ 662694 w 925447"/>
              <a:gd name="connsiteY32" fmla="*/ 30168 h 76518"/>
              <a:gd name="connsiteX33" fmla="*/ 654604 w 925447"/>
              <a:gd name="connsiteY33" fmla="*/ 28651 h 76518"/>
              <a:gd name="connsiteX34" fmla="*/ 708706 w 925447"/>
              <a:gd name="connsiteY34" fmla="*/ 28483 h 76518"/>
              <a:gd name="connsiteX35" fmla="*/ 692020 w 925447"/>
              <a:gd name="connsiteY35" fmla="*/ 46348 h 76518"/>
              <a:gd name="connsiteX36" fmla="*/ 722357 w 925447"/>
              <a:gd name="connsiteY36" fmla="*/ 46348 h 76518"/>
              <a:gd name="connsiteX37" fmla="*/ 722526 w 925447"/>
              <a:gd name="connsiteY37" fmla="*/ 42977 h 76518"/>
              <a:gd name="connsiteX38" fmla="*/ 718987 w 925447"/>
              <a:gd name="connsiteY38" fmla="*/ 32191 h 76518"/>
              <a:gd name="connsiteX39" fmla="*/ 708706 w 925447"/>
              <a:gd name="connsiteY39" fmla="*/ 28483 h 76518"/>
              <a:gd name="connsiteX40" fmla="*/ 835279 w 925447"/>
              <a:gd name="connsiteY40" fmla="*/ 24944 h 76518"/>
              <a:gd name="connsiteX41" fmla="*/ 841009 w 925447"/>
              <a:gd name="connsiteY41" fmla="*/ 24944 h 76518"/>
              <a:gd name="connsiteX42" fmla="*/ 841009 w 925447"/>
              <a:gd name="connsiteY42" fmla="*/ 75001 h 76518"/>
              <a:gd name="connsiteX43" fmla="*/ 835279 w 925447"/>
              <a:gd name="connsiteY43" fmla="*/ 75001 h 76518"/>
              <a:gd name="connsiteX44" fmla="*/ 203594 w 925447"/>
              <a:gd name="connsiteY44" fmla="*/ 24944 h 76518"/>
              <a:gd name="connsiteX45" fmla="*/ 240504 w 925447"/>
              <a:gd name="connsiteY45" fmla="*/ 24944 h 76518"/>
              <a:gd name="connsiteX46" fmla="*/ 240504 w 925447"/>
              <a:gd name="connsiteY46" fmla="*/ 30000 h 76518"/>
              <a:gd name="connsiteX47" fmla="*/ 208650 w 925447"/>
              <a:gd name="connsiteY47" fmla="*/ 69945 h 76518"/>
              <a:gd name="connsiteX48" fmla="*/ 240673 w 925447"/>
              <a:gd name="connsiteY48" fmla="*/ 69945 h 76518"/>
              <a:gd name="connsiteX49" fmla="*/ 240673 w 925447"/>
              <a:gd name="connsiteY49" fmla="*/ 74832 h 76518"/>
              <a:gd name="connsiteX50" fmla="*/ 202583 w 925447"/>
              <a:gd name="connsiteY50" fmla="*/ 74832 h 76518"/>
              <a:gd name="connsiteX51" fmla="*/ 202583 w 925447"/>
              <a:gd name="connsiteY51" fmla="*/ 69945 h 76518"/>
              <a:gd name="connsiteX52" fmla="*/ 234100 w 925447"/>
              <a:gd name="connsiteY52" fmla="*/ 30000 h 76518"/>
              <a:gd name="connsiteX53" fmla="*/ 203594 w 925447"/>
              <a:gd name="connsiteY53" fmla="*/ 30000 h 76518"/>
              <a:gd name="connsiteX54" fmla="*/ 709380 w 925447"/>
              <a:gd name="connsiteY54" fmla="*/ 23595 h 76518"/>
              <a:gd name="connsiteX55" fmla="*/ 723369 w 925447"/>
              <a:gd name="connsiteY55" fmla="*/ 28820 h 76518"/>
              <a:gd name="connsiteX56" fmla="*/ 728256 w 925447"/>
              <a:gd name="connsiteY56" fmla="*/ 43651 h 76518"/>
              <a:gd name="connsiteX57" fmla="*/ 727582 w 925447"/>
              <a:gd name="connsiteY57" fmla="*/ 51067 h 76518"/>
              <a:gd name="connsiteX58" fmla="*/ 692069 w 925447"/>
              <a:gd name="connsiteY58" fmla="*/ 51067 h 76518"/>
              <a:gd name="connsiteX59" fmla="*/ 692020 w 925447"/>
              <a:gd name="connsiteY59" fmla="*/ 50899 h 76518"/>
              <a:gd name="connsiteX60" fmla="*/ 692020 w 925447"/>
              <a:gd name="connsiteY60" fmla="*/ 51067 h 76518"/>
              <a:gd name="connsiteX61" fmla="*/ 692069 w 925447"/>
              <a:gd name="connsiteY61" fmla="*/ 51067 h 76518"/>
              <a:gd name="connsiteX62" fmla="*/ 696571 w 925447"/>
              <a:gd name="connsiteY62" fmla="*/ 66405 h 76518"/>
              <a:gd name="connsiteX63" fmla="*/ 710560 w 925447"/>
              <a:gd name="connsiteY63" fmla="*/ 71292 h 76518"/>
              <a:gd name="connsiteX64" fmla="*/ 727076 w 925447"/>
              <a:gd name="connsiteY64" fmla="*/ 67753 h 76518"/>
              <a:gd name="connsiteX65" fmla="*/ 727076 w 925447"/>
              <a:gd name="connsiteY65" fmla="*/ 72472 h 76518"/>
              <a:gd name="connsiteX66" fmla="*/ 710222 w 925447"/>
              <a:gd name="connsiteY66" fmla="*/ 76517 h 76518"/>
              <a:gd name="connsiteX67" fmla="*/ 692357 w 925447"/>
              <a:gd name="connsiteY67" fmla="*/ 69776 h 76518"/>
              <a:gd name="connsiteX68" fmla="*/ 686290 w 925447"/>
              <a:gd name="connsiteY68" fmla="*/ 49888 h 76518"/>
              <a:gd name="connsiteX69" fmla="*/ 692357 w 925447"/>
              <a:gd name="connsiteY69" fmla="*/ 30505 h 76518"/>
              <a:gd name="connsiteX70" fmla="*/ 709380 w 925447"/>
              <a:gd name="connsiteY70" fmla="*/ 23595 h 76518"/>
              <a:gd name="connsiteX71" fmla="*/ 876233 w 925447"/>
              <a:gd name="connsiteY71" fmla="*/ 23427 h 76518"/>
              <a:gd name="connsiteX72" fmla="*/ 889210 w 925447"/>
              <a:gd name="connsiteY72" fmla="*/ 27135 h 76518"/>
              <a:gd name="connsiteX73" fmla="*/ 893255 w 925447"/>
              <a:gd name="connsiteY73" fmla="*/ 38259 h 76518"/>
              <a:gd name="connsiteX74" fmla="*/ 893255 w 925447"/>
              <a:gd name="connsiteY74" fmla="*/ 75001 h 76518"/>
              <a:gd name="connsiteX75" fmla="*/ 888199 w 925447"/>
              <a:gd name="connsiteY75" fmla="*/ 75001 h 76518"/>
              <a:gd name="connsiteX76" fmla="*/ 887694 w 925447"/>
              <a:gd name="connsiteY76" fmla="*/ 69270 h 76518"/>
              <a:gd name="connsiteX77" fmla="*/ 869660 w 925447"/>
              <a:gd name="connsiteY77" fmla="*/ 76181 h 76518"/>
              <a:gd name="connsiteX78" fmla="*/ 858705 w 925447"/>
              <a:gd name="connsiteY78" fmla="*/ 72304 h 76518"/>
              <a:gd name="connsiteX79" fmla="*/ 854660 w 925447"/>
              <a:gd name="connsiteY79" fmla="*/ 61855 h 76518"/>
              <a:gd name="connsiteX80" fmla="*/ 859716 w 925447"/>
              <a:gd name="connsiteY80" fmla="*/ 50394 h 76518"/>
              <a:gd name="connsiteX81" fmla="*/ 873368 w 925447"/>
              <a:gd name="connsiteY81" fmla="*/ 46180 h 76518"/>
              <a:gd name="connsiteX82" fmla="*/ 887694 w 925447"/>
              <a:gd name="connsiteY82" fmla="*/ 48540 h 76518"/>
              <a:gd name="connsiteX83" fmla="*/ 887694 w 925447"/>
              <a:gd name="connsiteY83" fmla="*/ 40113 h 76518"/>
              <a:gd name="connsiteX84" fmla="*/ 884828 w 925447"/>
              <a:gd name="connsiteY84" fmla="*/ 31348 h 76518"/>
              <a:gd name="connsiteX85" fmla="*/ 875222 w 925447"/>
              <a:gd name="connsiteY85" fmla="*/ 28652 h 76518"/>
              <a:gd name="connsiteX86" fmla="*/ 858199 w 925447"/>
              <a:gd name="connsiteY86" fmla="*/ 31854 h 76518"/>
              <a:gd name="connsiteX87" fmla="*/ 858199 w 925447"/>
              <a:gd name="connsiteY87" fmla="*/ 27135 h 76518"/>
              <a:gd name="connsiteX88" fmla="*/ 866795 w 925447"/>
              <a:gd name="connsiteY88" fmla="*/ 24438 h 76518"/>
              <a:gd name="connsiteX89" fmla="*/ 876233 w 925447"/>
              <a:gd name="connsiteY89" fmla="*/ 23427 h 76518"/>
              <a:gd name="connsiteX90" fmla="*/ 769043 w 925447"/>
              <a:gd name="connsiteY90" fmla="*/ 23427 h 76518"/>
              <a:gd name="connsiteX91" fmla="*/ 780166 w 925447"/>
              <a:gd name="connsiteY91" fmla="*/ 27303 h 76518"/>
              <a:gd name="connsiteX92" fmla="*/ 784043 w 925447"/>
              <a:gd name="connsiteY92" fmla="*/ 38596 h 76518"/>
              <a:gd name="connsiteX93" fmla="*/ 784043 w 925447"/>
              <a:gd name="connsiteY93" fmla="*/ 75001 h 76518"/>
              <a:gd name="connsiteX94" fmla="*/ 778312 w 925447"/>
              <a:gd name="connsiteY94" fmla="*/ 75001 h 76518"/>
              <a:gd name="connsiteX95" fmla="*/ 778312 w 925447"/>
              <a:gd name="connsiteY95" fmla="*/ 40955 h 76518"/>
              <a:gd name="connsiteX96" fmla="*/ 775784 w 925447"/>
              <a:gd name="connsiteY96" fmla="*/ 31517 h 76518"/>
              <a:gd name="connsiteX97" fmla="*/ 767863 w 925447"/>
              <a:gd name="connsiteY97" fmla="*/ 28652 h 76518"/>
              <a:gd name="connsiteX98" fmla="*/ 748312 w 925447"/>
              <a:gd name="connsiteY98" fmla="*/ 35056 h 76518"/>
              <a:gd name="connsiteX99" fmla="*/ 748312 w 925447"/>
              <a:gd name="connsiteY99" fmla="*/ 75001 h 76518"/>
              <a:gd name="connsiteX100" fmla="*/ 742582 w 925447"/>
              <a:gd name="connsiteY100" fmla="*/ 75001 h 76518"/>
              <a:gd name="connsiteX101" fmla="*/ 742582 w 925447"/>
              <a:gd name="connsiteY101" fmla="*/ 24944 h 76518"/>
              <a:gd name="connsiteX102" fmla="*/ 747638 w 925447"/>
              <a:gd name="connsiteY102" fmla="*/ 24944 h 76518"/>
              <a:gd name="connsiteX103" fmla="*/ 748312 w 925447"/>
              <a:gd name="connsiteY103" fmla="*/ 30674 h 76518"/>
              <a:gd name="connsiteX104" fmla="*/ 758593 w 925447"/>
              <a:gd name="connsiteY104" fmla="*/ 25281 h 76518"/>
              <a:gd name="connsiteX105" fmla="*/ 769043 w 925447"/>
              <a:gd name="connsiteY105" fmla="*/ 23427 h 76518"/>
              <a:gd name="connsiteX106" fmla="*/ 548088 w 925447"/>
              <a:gd name="connsiteY106" fmla="*/ 23427 h 76518"/>
              <a:gd name="connsiteX107" fmla="*/ 559211 w 925447"/>
              <a:gd name="connsiteY107" fmla="*/ 27303 h 76518"/>
              <a:gd name="connsiteX108" fmla="*/ 563088 w 925447"/>
              <a:gd name="connsiteY108" fmla="*/ 38596 h 76518"/>
              <a:gd name="connsiteX109" fmla="*/ 563088 w 925447"/>
              <a:gd name="connsiteY109" fmla="*/ 75001 h 76518"/>
              <a:gd name="connsiteX110" fmla="*/ 557526 w 925447"/>
              <a:gd name="connsiteY110" fmla="*/ 75001 h 76518"/>
              <a:gd name="connsiteX111" fmla="*/ 557526 w 925447"/>
              <a:gd name="connsiteY111" fmla="*/ 40955 h 76518"/>
              <a:gd name="connsiteX112" fmla="*/ 554998 w 925447"/>
              <a:gd name="connsiteY112" fmla="*/ 31517 h 76518"/>
              <a:gd name="connsiteX113" fmla="*/ 546908 w 925447"/>
              <a:gd name="connsiteY113" fmla="*/ 28652 h 76518"/>
              <a:gd name="connsiteX114" fmla="*/ 527357 w 925447"/>
              <a:gd name="connsiteY114" fmla="*/ 35056 h 76518"/>
              <a:gd name="connsiteX115" fmla="*/ 527357 w 925447"/>
              <a:gd name="connsiteY115" fmla="*/ 75001 h 76518"/>
              <a:gd name="connsiteX116" fmla="*/ 521627 w 925447"/>
              <a:gd name="connsiteY116" fmla="*/ 75001 h 76518"/>
              <a:gd name="connsiteX117" fmla="*/ 521627 w 925447"/>
              <a:gd name="connsiteY117" fmla="*/ 24944 h 76518"/>
              <a:gd name="connsiteX118" fmla="*/ 526683 w 925447"/>
              <a:gd name="connsiteY118" fmla="*/ 24944 h 76518"/>
              <a:gd name="connsiteX119" fmla="*/ 527357 w 925447"/>
              <a:gd name="connsiteY119" fmla="*/ 30674 h 76518"/>
              <a:gd name="connsiteX120" fmla="*/ 537638 w 925447"/>
              <a:gd name="connsiteY120" fmla="*/ 25281 h 76518"/>
              <a:gd name="connsiteX121" fmla="*/ 548088 w 925447"/>
              <a:gd name="connsiteY121" fmla="*/ 23427 h 76518"/>
              <a:gd name="connsiteX122" fmla="*/ 488425 w 925447"/>
              <a:gd name="connsiteY122" fmla="*/ 23427 h 76518"/>
              <a:gd name="connsiteX123" fmla="*/ 505447 w 925447"/>
              <a:gd name="connsiteY123" fmla="*/ 30337 h 76518"/>
              <a:gd name="connsiteX124" fmla="*/ 511515 w 925447"/>
              <a:gd name="connsiteY124" fmla="*/ 49888 h 76518"/>
              <a:gd name="connsiteX125" fmla="*/ 505616 w 925447"/>
              <a:gd name="connsiteY125" fmla="*/ 69439 h 76518"/>
              <a:gd name="connsiteX126" fmla="*/ 488425 w 925447"/>
              <a:gd name="connsiteY126" fmla="*/ 76518 h 76518"/>
              <a:gd name="connsiteX127" fmla="*/ 471402 w 925447"/>
              <a:gd name="connsiteY127" fmla="*/ 69439 h 76518"/>
              <a:gd name="connsiteX128" fmla="*/ 465335 w 925447"/>
              <a:gd name="connsiteY128" fmla="*/ 49888 h 76518"/>
              <a:gd name="connsiteX129" fmla="*/ 471402 w 925447"/>
              <a:gd name="connsiteY129" fmla="*/ 30337 h 76518"/>
              <a:gd name="connsiteX130" fmla="*/ 488425 w 925447"/>
              <a:gd name="connsiteY130" fmla="*/ 23427 h 76518"/>
              <a:gd name="connsiteX131" fmla="*/ 332864 w 925447"/>
              <a:gd name="connsiteY131" fmla="*/ 23427 h 76518"/>
              <a:gd name="connsiteX132" fmla="*/ 343987 w 925447"/>
              <a:gd name="connsiteY132" fmla="*/ 27303 h 76518"/>
              <a:gd name="connsiteX133" fmla="*/ 347864 w 925447"/>
              <a:gd name="connsiteY133" fmla="*/ 38596 h 76518"/>
              <a:gd name="connsiteX134" fmla="*/ 347864 w 925447"/>
              <a:gd name="connsiteY134" fmla="*/ 75001 h 76518"/>
              <a:gd name="connsiteX135" fmla="*/ 342133 w 925447"/>
              <a:gd name="connsiteY135" fmla="*/ 75001 h 76518"/>
              <a:gd name="connsiteX136" fmla="*/ 342133 w 925447"/>
              <a:gd name="connsiteY136" fmla="*/ 40955 h 76518"/>
              <a:gd name="connsiteX137" fmla="*/ 339605 w 925447"/>
              <a:gd name="connsiteY137" fmla="*/ 31517 h 76518"/>
              <a:gd name="connsiteX138" fmla="*/ 331684 w 925447"/>
              <a:gd name="connsiteY138" fmla="*/ 28652 h 76518"/>
              <a:gd name="connsiteX139" fmla="*/ 312133 w 925447"/>
              <a:gd name="connsiteY139" fmla="*/ 35056 h 76518"/>
              <a:gd name="connsiteX140" fmla="*/ 312133 w 925447"/>
              <a:gd name="connsiteY140" fmla="*/ 75001 h 76518"/>
              <a:gd name="connsiteX141" fmla="*/ 306403 w 925447"/>
              <a:gd name="connsiteY141" fmla="*/ 75001 h 76518"/>
              <a:gd name="connsiteX142" fmla="*/ 306403 w 925447"/>
              <a:gd name="connsiteY142" fmla="*/ 24944 h 76518"/>
              <a:gd name="connsiteX143" fmla="*/ 311459 w 925447"/>
              <a:gd name="connsiteY143" fmla="*/ 24944 h 76518"/>
              <a:gd name="connsiteX144" fmla="*/ 312133 w 925447"/>
              <a:gd name="connsiteY144" fmla="*/ 30674 h 76518"/>
              <a:gd name="connsiteX145" fmla="*/ 322414 w 925447"/>
              <a:gd name="connsiteY145" fmla="*/ 25281 h 76518"/>
              <a:gd name="connsiteX146" fmla="*/ 332864 w 925447"/>
              <a:gd name="connsiteY146" fmla="*/ 23427 h 76518"/>
              <a:gd name="connsiteX147" fmla="*/ 273201 w 925447"/>
              <a:gd name="connsiteY147" fmla="*/ 23427 h 76518"/>
              <a:gd name="connsiteX148" fmla="*/ 290223 w 925447"/>
              <a:gd name="connsiteY148" fmla="*/ 30337 h 76518"/>
              <a:gd name="connsiteX149" fmla="*/ 296291 w 925447"/>
              <a:gd name="connsiteY149" fmla="*/ 49888 h 76518"/>
              <a:gd name="connsiteX150" fmla="*/ 290223 w 925447"/>
              <a:gd name="connsiteY150" fmla="*/ 69439 h 76518"/>
              <a:gd name="connsiteX151" fmla="*/ 273201 w 925447"/>
              <a:gd name="connsiteY151" fmla="*/ 76518 h 76518"/>
              <a:gd name="connsiteX152" fmla="*/ 256178 w 925447"/>
              <a:gd name="connsiteY152" fmla="*/ 69439 h 76518"/>
              <a:gd name="connsiteX153" fmla="*/ 250111 w 925447"/>
              <a:gd name="connsiteY153" fmla="*/ 49888 h 76518"/>
              <a:gd name="connsiteX154" fmla="*/ 256178 w 925447"/>
              <a:gd name="connsiteY154" fmla="*/ 30337 h 76518"/>
              <a:gd name="connsiteX155" fmla="*/ 273201 w 925447"/>
              <a:gd name="connsiteY155" fmla="*/ 23427 h 76518"/>
              <a:gd name="connsiteX156" fmla="*/ 171067 w 925447"/>
              <a:gd name="connsiteY156" fmla="*/ 23427 h 76518"/>
              <a:gd name="connsiteX157" fmla="*/ 184044 w 925447"/>
              <a:gd name="connsiteY157" fmla="*/ 27135 h 76518"/>
              <a:gd name="connsiteX158" fmla="*/ 188258 w 925447"/>
              <a:gd name="connsiteY158" fmla="*/ 38259 h 76518"/>
              <a:gd name="connsiteX159" fmla="*/ 188258 w 925447"/>
              <a:gd name="connsiteY159" fmla="*/ 75001 h 76518"/>
              <a:gd name="connsiteX160" fmla="*/ 182865 w 925447"/>
              <a:gd name="connsiteY160" fmla="*/ 75001 h 76518"/>
              <a:gd name="connsiteX161" fmla="*/ 182359 w 925447"/>
              <a:gd name="connsiteY161" fmla="*/ 69270 h 76518"/>
              <a:gd name="connsiteX162" fmla="*/ 164325 w 925447"/>
              <a:gd name="connsiteY162" fmla="*/ 76181 h 76518"/>
              <a:gd name="connsiteX163" fmla="*/ 153370 w 925447"/>
              <a:gd name="connsiteY163" fmla="*/ 72304 h 76518"/>
              <a:gd name="connsiteX164" fmla="*/ 149494 w 925447"/>
              <a:gd name="connsiteY164" fmla="*/ 61686 h 76518"/>
              <a:gd name="connsiteX165" fmla="*/ 154550 w 925447"/>
              <a:gd name="connsiteY165" fmla="*/ 50225 h 76518"/>
              <a:gd name="connsiteX166" fmla="*/ 168202 w 925447"/>
              <a:gd name="connsiteY166" fmla="*/ 46012 h 76518"/>
              <a:gd name="connsiteX167" fmla="*/ 182528 w 925447"/>
              <a:gd name="connsiteY167" fmla="*/ 48371 h 76518"/>
              <a:gd name="connsiteX168" fmla="*/ 182528 w 925447"/>
              <a:gd name="connsiteY168" fmla="*/ 39944 h 76518"/>
              <a:gd name="connsiteX169" fmla="*/ 179662 w 925447"/>
              <a:gd name="connsiteY169" fmla="*/ 31180 h 76518"/>
              <a:gd name="connsiteX170" fmla="*/ 170056 w 925447"/>
              <a:gd name="connsiteY170" fmla="*/ 28483 h 76518"/>
              <a:gd name="connsiteX171" fmla="*/ 153033 w 925447"/>
              <a:gd name="connsiteY171" fmla="*/ 31686 h 76518"/>
              <a:gd name="connsiteX172" fmla="*/ 153033 w 925447"/>
              <a:gd name="connsiteY172" fmla="*/ 27135 h 76518"/>
              <a:gd name="connsiteX173" fmla="*/ 161629 w 925447"/>
              <a:gd name="connsiteY173" fmla="*/ 24438 h 76518"/>
              <a:gd name="connsiteX174" fmla="*/ 171067 w 925447"/>
              <a:gd name="connsiteY174" fmla="*/ 23427 h 76518"/>
              <a:gd name="connsiteX175" fmla="*/ 92696 w 925447"/>
              <a:gd name="connsiteY175" fmla="*/ 23427 h 76518"/>
              <a:gd name="connsiteX176" fmla="*/ 105337 w 925447"/>
              <a:gd name="connsiteY176" fmla="*/ 31011 h 76518"/>
              <a:gd name="connsiteX177" fmla="*/ 115280 w 925447"/>
              <a:gd name="connsiteY177" fmla="*/ 25450 h 76518"/>
              <a:gd name="connsiteX178" fmla="*/ 125730 w 925447"/>
              <a:gd name="connsiteY178" fmla="*/ 23427 h 76518"/>
              <a:gd name="connsiteX179" fmla="*/ 136179 w 925447"/>
              <a:gd name="connsiteY179" fmla="*/ 27303 h 76518"/>
              <a:gd name="connsiteX180" fmla="*/ 139887 w 925447"/>
              <a:gd name="connsiteY180" fmla="*/ 38596 h 76518"/>
              <a:gd name="connsiteX181" fmla="*/ 139887 w 925447"/>
              <a:gd name="connsiteY181" fmla="*/ 75001 h 76518"/>
              <a:gd name="connsiteX182" fmla="*/ 134157 w 925447"/>
              <a:gd name="connsiteY182" fmla="*/ 75001 h 76518"/>
              <a:gd name="connsiteX183" fmla="*/ 134157 w 925447"/>
              <a:gd name="connsiteY183" fmla="*/ 40955 h 76518"/>
              <a:gd name="connsiteX184" fmla="*/ 131797 w 925447"/>
              <a:gd name="connsiteY184" fmla="*/ 31517 h 76518"/>
              <a:gd name="connsiteX185" fmla="*/ 124550 w 925447"/>
              <a:gd name="connsiteY185" fmla="*/ 28652 h 76518"/>
              <a:gd name="connsiteX186" fmla="*/ 106516 w 925447"/>
              <a:gd name="connsiteY186" fmla="*/ 34888 h 76518"/>
              <a:gd name="connsiteX187" fmla="*/ 106853 w 925447"/>
              <a:gd name="connsiteY187" fmla="*/ 39607 h 76518"/>
              <a:gd name="connsiteX188" fmla="*/ 106853 w 925447"/>
              <a:gd name="connsiteY188" fmla="*/ 75001 h 76518"/>
              <a:gd name="connsiteX189" fmla="*/ 101123 w 925447"/>
              <a:gd name="connsiteY189" fmla="*/ 75001 h 76518"/>
              <a:gd name="connsiteX190" fmla="*/ 101123 w 925447"/>
              <a:gd name="connsiteY190" fmla="*/ 40955 h 76518"/>
              <a:gd name="connsiteX191" fmla="*/ 98764 w 925447"/>
              <a:gd name="connsiteY191" fmla="*/ 31517 h 76518"/>
              <a:gd name="connsiteX192" fmla="*/ 91516 w 925447"/>
              <a:gd name="connsiteY192" fmla="*/ 28652 h 76518"/>
              <a:gd name="connsiteX193" fmla="*/ 73651 w 925447"/>
              <a:gd name="connsiteY193" fmla="*/ 34719 h 76518"/>
              <a:gd name="connsiteX194" fmla="*/ 73651 w 925447"/>
              <a:gd name="connsiteY194" fmla="*/ 75001 h 76518"/>
              <a:gd name="connsiteX195" fmla="*/ 67921 w 925447"/>
              <a:gd name="connsiteY195" fmla="*/ 75001 h 76518"/>
              <a:gd name="connsiteX196" fmla="*/ 67921 w 925447"/>
              <a:gd name="connsiteY196" fmla="*/ 24944 h 76518"/>
              <a:gd name="connsiteX197" fmla="*/ 72977 w 925447"/>
              <a:gd name="connsiteY197" fmla="*/ 24944 h 76518"/>
              <a:gd name="connsiteX198" fmla="*/ 73651 w 925447"/>
              <a:gd name="connsiteY198" fmla="*/ 30506 h 76518"/>
              <a:gd name="connsiteX199" fmla="*/ 83089 w 925447"/>
              <a:gd name="connsiteY199" fmla="*/ 25281 h 76518"/>
              <a:gd name="connsiteX200" fmla="*/ 92696 w 925447"/>
              <a:gd name="connsiteY200" fmla="*/ 23427 h 76518"/>
              <a:gd name="connsiteX201" fmla="*/ 29663 w 925447"/>
              <a:gd name="connsiteY201" fmla="*/ 12303 h 76518"/>
              <a:gd name="connsiteX202" fmla="*/ 15506 w 925447"/>
              <a:gd name="connsiteY202" fmla="*/ 49382 h 76518"/>
              <a:gd name="connsiteX203" fmla="*/ 43820 w 925447"/>
              <a:gd name="connsiteY203" fmla="*/ 49382 h 76518"/>
              <a:gd name="connsiteX204" fmla="*/ 800896 w 925447"/>
              <a:gd name="connsiteY204" fmla="*/ 10449 h 76518"/>
              <a:gd name="connsiteX205" fmla="*/ 805615 w 925447"/>
              <a:gd name="connsiteY205" fmla="*/ 10449 h 76518"/>
              <a:gd name="connsiteX206" fmla="*/ 805615 w 925447"/>
              <a:gd name="connsiteY206" fmla="*/ 24944 h 76518"/>
              <a:gd name="connsiteX207" fmla="*/ 821627 w 925447"/>
              <a:gd name="connsiteY207" fmla="*/ 24944 h 76518"/>
              <a:gd name="connsiteX208" fmla="*/ 821627 w 925447"/>
              <a:gd name="connsiteY208" fmla="*/ 30000 h 76518"/>
              <a:gd name="connsiteX209" fmla="*/ 805615 w 925447"/>
              <a:gd name="connsiteY209" fmla="*/ 30000 h 76518"/>
              <a:gd name="connsiteX210" fmla="*/ 805615 w 925447"/>
              <a:gd name="connsiteY210" fmla="*/ 63203 h 76518"/>
              <a:gd name="connsiteX211" fmla="*/ 807301 w 925447"/>
              <a:gd name="connsiteY211" fmla="*/ 68933 h 76518"/>
              <a:gd name="connsiteX212" fmla="*/ 813200 w 925447"/>
              <a:gd name="connsiteY212" fmla="*/ 70618 h 76518"/>
              <a:gd name="connsiteX213" fmla="*/ 822132 w 925447"/>
              <a:gd name="connsiteY213" fmla="*/ 69439 h 76518"/>
              <a:gd name="connsiteX214" fmla="*/ 822132 w 925447"/>
              <a:gd name="connsiteY214" fmla="*/ 73989 h 76518"/>
              <a:gd name="connsiteX215" fmla="*/ 812020 w 925447"/>
              <a:gd name="connsiteY215" fmla="*/ 75675 h 76518"/>
              <a:gd name="connsiteX216" fmla="*/ 803087 w 925447"/>
              <a:gd name="connsiteY216" fmla="*/ 72472 h 76518"/>
              <a:gd name="connsiteX217" fmla="*/ 800054 w 925447"/>
              <a:gd name="connsiteY217" fmla="*/ 63371 h 76518"/>
              <a:gd name="connsiteX218" fmla="*/ 800054 w 925447"/>
              <a:gd name="connsiteY218" fmla="*/ 30000 h 76518"/>
              <a:gd name="connsiteX219" fmla="*/ 790447 w 925447"/>
              <a:gd name="connsiteY219" fmla="*/ 30000 h 76518"/>
              <a:gd name="connsiteX220" fmla="*/ 790447 w 925447"/>
              <a:gd name="connsiteY220" fmla="*/ 25955 h 76518"/>
              <a:gd name="connsiteX221" fmla="*/ 800054 w 925447"/>
              <a:gd name="connsiteY221" fmla="*/ 25112 h 76518"/>
              <a:gd name="connsiteX222" fmla="*/ 26629 w 925447"/>
              <a:gd name="connsiteY222" fmla="*/ 6067 h 76518"/>
              <a:gd name="connsiteX223" fmla="*/ 32865 w 925447"/>
              <a:gd name="connsiteY223" fmla="*/ 6067 h 76518"/>
              <a:gd name="connsiteX224" fmla="*/ 59494 w 925447"/>
              <a:gd name="connsiteY224" fmla="*/ 75001 h 76518"/>
              <a:gd name="connsiteX225" fmla="*/ 53427 w 925447"/>
              <a:gd name="connsiteY225" fmla="*/ 75001 h 76518"/>
              <a:gd name="connsiteX226" fmla="*/ 45506 w 925447"/>
              <a:gd name="connsiteY226" fmla="*/ 54270 h 76518"/>
              <a:gd name="connsiteX227" fmla="*/ 13483 w 925447"/>
              <a:gd name="connsiteY227" fmla="*/ 54270 h 76518"/>
              <a:gd name="connsiteX228" fmla="*/ 5730 w 925447"/>
              <a:gd name="connsiteY228" fmla="*/ 75001 h 76518"/>
              <a:gd name="connsiteX229" fmla="*/ 0 w 925447"/>
              <a:gd name="connsiteY229" fmla="*/ 75001 h 76518"/>
              <a:gd name="connsiteX230" fmla="*/ 838144 w 925447"/>
              <a:gd name="connsiteY230" fmla="*/ 5393 h 76518"/>
              <a:gd name="connsiteX231" fmla="*/ 841346 w 925447"/>
              <a:gd name="connsiteY231" fmla="*/ 6573 h 76518"/>
              <a:gd name="connsiteX232" fmla="*/ 842526 w 925447"/>
              <a:gd name="connsiteY232" fmla="*/ 9775 h 76518"/>
              <a:gd name="connsiteX233" fmla="*/ 841346 w 925447"/>
              <a:gd name="connsiteY233" fmla="*/ 12977 h 76518"/>
              <a:gd name="connsiteX234" fmla="*/ 838144 w 925447"/>
              <a:gd name="connsiteY234" fmla="*/ 14157 h 76518"/>
              <a:gd name="connsiteX235" fmla="*/ 834942 w 925447"/>
              <a:gd name="connsiteY235" fmla="*/ 12977 h 76518"/>
              <a:gd name="connsiteX236" fmla="*/ 833762 w 925447"/>
              <a:gd name="connsiteY236" fmla="*/ 9775 h 76518"/>
              <a:gd name="connsiteX237" fmla="*/ 834942 w 925447"/>
              <a:gd name="connsiteY237" fmla="*/ 6573 h 76518"/>
              <a:gd name="connsiteX238" fmla="*/ 838144 w 925447"/>
              <a:gd name="connsiteY238" fmla="*/ 5393 h 76518"/>
              <a:gd name="connsiteX239" fmla="*/ 615335 w 925447"/>
              <a:gd name="connsiteY239" fmla="*/ 5393 h 76518"/>
              <a:gd name="connsiteX240" fmla="*/ 618537 w 925447"/>
              <a:gd name="connsiteY240" fmla="*/ 6573 h 76518"/>
              <a:gd name="connsiteX241" fmla="*/ 619717 w 925447"/>
              <a:gd name="connsiteY241" fmla="*/ 9775 h 76518"/>
              <a:gd name="connsiteX242" fmla="*/ 618537 w 925447"/>
              <a:gd name="connsiteY242" fmla="*/ 12978 h 76518"/>
              <a:gd name="connsiteX243" fmla="*/ 615335 w 925447"/>
              <a:gd name="connsiteY243" fmla="*/ 14158 h 76518"/>
              <a:gd name="connsiteX244" fmla="*/ 612133 w 925447"/>
              <a:gd name="connsiteY244" fmla="*/ 12978 h 76518"/>
              <a:gd name="connsiteX245" fmla="*/ 610953 w 925447"/>
              <a:gd name="connsiteY245" fmla="*/ 9775 h 76518"/>
              <a:gd name="connsiteX246" fmla="*/ 612133 w 925447"/>
              <a:gd name="connsiteY246" fmla="*/ 6573 h 76518"/>
              <a:gd name="connsiteX247" fmla="*/ 615335 w 925447"/>
              <a:gd name="connsiteY247" fmla="*/ 5393 h 76518"/>
              <a:gd name="connsiteX248" fmla="*/ 438201 w 925447"/>
              <a:gd name="connsiteY248" fmla="*/ 5393 h 76518"/>
              <a:gd name="connsiteX249" fmla="*/ 453538 w 925447"/>
              <a:gd name="connsiteY249" fmla="*/ 8090 h 76518"/>
              <a:gd name="connsiteX250" fmla="*/ 453538 w 925447"/>
              <a:gd name="connsiteY250" fmla="*/ 13314 h 76518"/>
              <a:gd name="connsiteX251" fmla="*/ 438875 w 925447"/>
              <a:gd name="connsiteY251" fmla="*/ 11123 h 76518"/>
              <a:gd name="connsiteX252" fmla="*/ 418482 w 925447"/>
              <a:gd name="connsiteY252" fmla="*/ 18202 h 76518"/>
              <a:gd name="connsiteX253" fmla="*/ 411740 w 925447"/>
              <a:gd name="connsiteY253" fmla="*/ 39607 h 76518"/>
              <a:gd name="connsiteX254" fmla="*/ 411740 w 925447"/>
              <a:gd name="connsiteY254" fmla="*/ 42135 h 76518"/>
              <a:gd name="connsiteX255" fmla="*/ 438201 w 925447"/>
              <a:gd name="connsiteY255" fmla="*/ 70619 h 76518"/>
              <a:gd name="connsiteX256" fmla="*/ 454549 w 925447"/>
              <a:gd name="connsiteY256" fmla="*/ 68091 h 76518"/>
              <a:gd name="connsiteX257" fmla="*/ 454549 w 925447"/>
              <a:gd name="connsiteY257" fmla="*/ 73147 h 76518"/>
              <a:gd name="connsiteX258" fmla="*/ 454718 w 925447"/>
              <a:gd name="connsiteY258" fmla="*/ 73147 h 76518"/>
              <a:gd name="connsiteX259" fmla="*/ 437864 w 925447"/>
              <a:gd name="connsiteY259" fmla="*/ 76181 h 76518"/>
              <a:gd name="connsiteX260" fmla="*/ 413594 w 925447"/>
              <a:gd name="connsiteY260" fmla="*/ 67248 h 76518"/>
              <a:gd name="connsiteX261" fmla="*/ 405336 w 925447"/>
              <a:gd name="connsiteY261" fmla="*/ 40955 h 76518"/>
              <a:gd name="connsiteX262" fmla="*/ 413763 w 925447"/>
              <a:gd name="connsiteY262" fmla="*/ 14494 h 76518"/>
              <a:gd name="connsiteX263" fmla="*/ 438201 w 925447"/>
              <a:gd name="connsiteY263" fmla="*/ 5393 h 76518"/>
              <a:gd name="connsiteX264" fmla="*/ 670784 w 925447"/>
              <a:gd name="connsiteY264" fmla="*/ 1516 h 76518"/>
              <a:gd name="connsiteX265" fmla="*/ 676514 w 925447"/>
              <a:gd name="connsiteY265" fmla="*/ 1516 h 76518"/>
              <a:gd name="connsiteX266" fmla="*/ 676514 w 925447"/>
              <a:gd name="connsiteY266" fmla="*/ 75169 h 76518"/>
              <a:gd name="connsiteX267" fmla="*/ 671290 w 925447"/>
              <a:gd name="connsiteY267" fmla="*/ 75169 h 76518"/>
              <a:gd name="connsiteX268" fmla="*/ 671290 w 925447"/>
              <a:gd name="connsiteY268" fmla="*/ 75000 h 76518"/>
              <a:gd name="connsiteX269" fmla="*/ 670784 w 925447"/>
              <a:gd name="connsiteY269" fmla="*/ 69438 h 76518"/>
              <a:gd name="connsiteX270" fmla="*/ 662525 w 925447"/>
              <a:gd name="connsiteY270" fmla="*/ 74326 h 76518"/>
              <a:gd name="connsiteX271" fmla="*/ 653761 w 925447"/>
              <a:gd name="connsiteY271" fmla="*/ 76180 h 76518"/>
              <a:gd name="connsiteX272" fmla="*/ 638087 w 925447"/>
              <a:gd name="connsiteY272" fmla="*/ 69270 h 76518"/>
              <a:gd name="connsiteX273" fmla="*/ 632357 w 925447"/>
              <a:gd name="connsiteY273" fmla="*/ 50393 h 76518"/>
              <a:gd name="connsiteX274" fmla="*/ 638087 w 925447"/>
              <a:gd name="connsiteY274" fmla="*/ 30842 h 76518"/>
              <a:gd name="connsiteX275" fmla="*/ 653930 w 925447"/>
              <a:gd name="connsiteY275" fmla="*/ 23595 h 76518"/>
              <a:gd name="connsiteX276" fmla="*/ 670784 w 925447"/>
              <a:gd name="connsiteY276" fmla="*/ 30168 h 76518"/>
              <a:gd name="connsiteX277" fmla="*/ 911795 w 925447"/>
              <a:gd name="connsiteY277" fmla="*/ 1348 h 76518"/>
              <a:gd name="connsiteX278" fmla="*/ 917525 w 925447"/>
              <a:gd name="connsiteY278" fmla="*/ 1348 h 76518"/>
              <a:gd name="connsiteX279" fmla="*/ 917525 w 925447"/>
              <a:gd name="connsiteY279" fmla="*/ 66237 h 76518"/>
              <a:gd name="connsiteX280" fmla="*/ 918368 w 925447"/>
              <a:gd name="connsiteY280" fmla="*/ 69270 h 76518"/>
              <a:gd name="connsiteX281" fmla="*/ 921402 w 925447"/>
              <a:gd name="connsiteY281" fmla="*/ 70113 h 76518"/>
              <a:gd name="connsiteX282" fmla="*/ 925447 w 925447"/>
              <a:gd name="connsiteY282" fmla="*/ 69776 h 76518"/>
              <a:gd name="connsiteX283" fmla="*/ 925447 w 925447"/>
              <a:gd name="connsiteY283" fmla="*/ 74664 h 76518"/>
              <a:gd name="connsiteX284" fmla="*/ 925278 w 925447"/>
              <a:gd name="connsiteY284" fmla="*/ 74664 h 76518"/>
              <a:gd name="connsiteX285" fmla="*/ 920222 w 925447"/>
              <a:gd name="connsiteY285" fmla="*/ 75338 h 76518"/>
              <a:gd name="connsiteX286" fmla="*/ 913986 w 925447"/>
              <a:gd name="connsiteY286" fmla="*/ 72978 h 76518"/>
              <a:gd name="connsiteX287" fmla="*/ 911795 w 925447"/>
              <a:gd name="connsiteY287" fmla="*/ 66405 h 76518"/>
              <a:gd name="connsiteX288" fmla="*/ 593256 w 925447"/>
              <a:gd name="connsiteY288" fmla="*/ 0 h 76518"/>
              <a:gd name="connsiteX289" fmla="*/ 598144 w 925447"/>
              <a:gd name="connsiteY289" fmla="*/ 506 h 76518"/>
              <a:gd name="connsiteX290" fmla="*/ 602526 w 925447"/>
              <a:gd name="connsiteY290" fmla="*/ 1685 h 76518"/>
              <a:gd name="connsiteX291" fmla="*/ 602526 w 925447"/>
              <a:gd name="connsiteY291" fmla="*/ 6405 h 76518"/>
              <a:gd name="connsiteX292" fmla="*/ 593931 w 925447"/>
              <a:gd name="connsiteY292" fmla="*/ 5225 h 76518"/>
              <a:gd name="connsiteX293" fmla="*/ 587357 w 925447"/>
              <a:gd name="connsiteY293" fmla="*/ 7079 h 76518"/>
              <a:gd name="connsiteX294" fmla="*/ 585335 w 925447"/>
              <a:gd name="connsiteY294" fmla="*/ 13146 h 76518"/>
              <a:gd name="connsiteX295" fmla="*/ 585335 w 925447"/>
              <a:gd name="connsiteY295" fmla="*/ 25113 h 76518"/>
              <a:gd name="connsiteX296" fmla="*/ 617863 w 925447"/>
              <a:gd name="connsiteY296" fmla="*/ 25113 h 76518"/>
              <a:gd name="connsiteX297" fmla="*/ 617863 w 925447"/>
              <a:gd name="connsiteY297" fmla="*/ 75170 h 76518"/>
              <a:gd name="connsiteX298" fmla="*/ 612133 w 925447"/>
              <a:gd name="connsiteY298" fmla="*/ 75170 h 76518"/>
              <a:gd name="connsiteX299" fmla="*/ 612133 w 925447"/>
              <a:gd name="connsiteY299" fmla="*/ 30000 h 76518"/>
              <a:gd name="connsiteX300" fmla="*/ 585167 w 925447"/>
              <a:gd name="connsiteY300" fmla="*/ 30000 h 76518"/>
              <a:gd name="connsiteX301" fmla="*/ 585167 w 925447"/>
              <a:gd name="connsiteY301" fmla="*/ 75001 h 76518"/>
              <a:gd name="connsiteX302" fmla="*/ 579773 w 925447"/>
              <a:gd name="connsiteY302" fmla="*/ 75001 h 76518"/>
              <a:gd name="connsiteX303" fmla="*/ 579773 w 925447"/>
              <a:gd name="connsiteY303" fmla="*/ 30000 h 76518"/>
              <a:gd name="connsiteX304" fmla="*/ 569998 w 925447"/>
              <a:gd name="connsiteY304" fmla="*/ 30000 h 76518"/>
              <a:gd name="connsiteX305" fmla="*/ 569998 w 925447"/>
              <a:gd name="connsiteY305" fmla="*/ 25955 h 76518"/>
              <a:gd name="connsiteX306" fmla="*/ 579773 w 925447"/>
              <a:gd name="connsiteY306" fmla="*/ 25113 h 76518"/>
              <a:gd name="connsiteX307" fmla="*/ 579773 w 925447"/>
              <a:gd name="connsiteY307" fmla="*/ 13652 h 76518"/>
              <a:gd name="connsiteX308" fmla="*/ 583313 w 925447"/>
              <a:gd name="connsiteY308" fmla="*/ 3539 h 76518"/>
              <a:gd name="connsiteX309" fmla="*/ 593256 w 925447"/>
              <a:gd name="connsiteY309" fmla="*/ 0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925447" h="76518">
                <a:moveTo>
                  <a:pt x="874716" y="50731"/>
                </a:moveTo>
                <a:cubicBezTo>
                  <a:pt x="865446" y="50731"/>
                  <a:pt x="860727" y="54270"/>
                  <a:pt x="860727" y="61517"/>
                </a:cubicBezTo>
                <a:cubicBezTo>
                  <a:pt x="860727" y="64551"/>
                  <a:pt x="861570" y="66911"/>
                  <a:pt x="863256" y="68428"/>
                </a:cubicBezTo>
                <a:cubicBezTo>
                  <a:pt x="864772" y="70113"/>
                  <a:pt x="867300" y="70956"/>
                  <a:pt x="870503" y="70956"/>
                </a:cubicBezTo>
                <a:cubicBezTo>
                  <a:pt x="873031" y="70956"/>
                  <a:pt x="875727" y="70450"/>
                  <a:pt x="878761" y="69439"/>
                </a:cubicBezTo>
                <a:cubicBezTo>
                  <a:pt x="881626" y="68428"/>
                  <a:pt x="884660" y="66911"/>
                  <a:pt x="887694" y="65057"/>
                </a:cubicBezTo>
                <a:lnTo>
                  <a:pt x="887694" y="52585"/>
                </a:lnTo>
                <a:cubicBezTo>
                  <a:pt x="883312" y="51405"/>
                  <a:pt x="878930" y="50731"/>
                  <a:pt x="874716" y="50731"/>
                </a:cubicBezTo>
                <a:close/>
                <a:moveTo>
                  <a:pt x="169382" y="50731"/>
                </a:moveTo>
                <a:cubicBezTo>
                  <a:pt x="160112" y="50731"/>
                  <a:pt x="155393" y="54270"/>
                  <a:pt x="155393" y="61517"/>
                </a:cubicBezTo>
                <a:cubicBezTo>
                  <a:pt x="155393" y="64551"/>
                  <a:pt x="156236" y="66911"/>
                  <a:pt x="157921" y="68428"/>
                </a:cubicBezTo>
                <a:cubicBezTo>
                  <a:pt x="159438" y="70113"/>
                  <a:pt x="161966" y="70956"/>
                  <a:pt x="165168" y="70956"/>
                </a:cubicBezTo>
                <a:cubicBezTo>
                  <a:pt x="167696" y="70956"/>
                  <a:pt x="170393" y="70450"/>
                  <a:pt x="173427" y="69439"/>
                </a:cubicBezTo>
                <a:cubicBezTo>
                  <a:pt x="176292" y="68428"/>
                  <a:pt x="179325" y="66911"/>
                  <a:pt x="182359" y="65057"/>
                </a:cubicBezTo>
                <a:lnTo>
                  <a:pt x="182359" y="52585"/>
                </a:lnTo>
                <a:cubicBezTo>
                  <a:pt x="177977" y="51405"/>
                  <a:pt x="173595" y="50731"/>
                  <a:pt x="169382" y="50731"/>
                </a:cubicBezTo>
                <a:close/>
                <a:moveTo>
                  <a:pt x="488425" y="28652"/>
                </a:moveTo>
                <a:cubicBezTo>
                  <a:pt x="476964" y="28652"/>
                  <a:pt x="471065" y="35731"/>
                  <a:pt x="471065" y="49888"/>
                </a:cubicBezTo>
                <a:cubicBezTo>
                  <a:pt x="471234" y="64214"/>
                  <a:pt x="476964" y="71293"/>
                  <a:pt x="488425" y="71293"/>
                </a:cubicBezTo>
                <a:cubicBezTo>
                  <a:pt x="499885" y="71293"/>
                  <a:pt x="505784" y="64214"/>
                  <a:pt x="505784" y="49888"/>
                </a:cubicBezTo>
                <a:cubicBezTo>
                  <a:pt x="505784" y="35731"/>
                  <a:pt x="500054" y="28652"/>
                  <a:pt x="488425" y="28652"/>
                </a:cubicBezTo>
                <a:close/>
                <a:moveTo>
                  <a:pt x="273201" y="28652"/>
                </a:moveTo>
                <a:cubicBezTo>
                  <a:pt x="261740" y="28652"/>
                  <a:pt x="255841" y="35731"/>
                  <a:pt x="255841" y="49888"/>
                </a:cubicBezTo>
                <a:cubicBezTo>
                  <a:pt x="255841" y="64214"/>
                  <a:pt x="261572" y="71293"/>
                  <a:pt x="273201" y="71293"/>
                </a:cubicBezTo>
                <a:cubicBezTo>
                  <a:pt x="284661" y="71293"/>
                  <a:pt x="290560" y="64214"/>
                  <a:pt x="290560" y="49888"/>
                </a:cubicBezTo>
                <a:cubicBezTo>
                  <a:pt x="290560" y="35731"/>
                  <a:pt x="284830" y="28652"/>
                  <a:pt x="273201" y="28652"/>
                </a:cubicBezTo>
                <a:close/>
                <a:moveTo>
                  <a:pt x="654604" y="28651"/>
                </a:moveTo>
                <a:cubicBezTo>
                  <a:pt x="649211" y="28651"/>
                  <a:pt x="645166" y="30505"/>
                  <a:pt x="642469" y="34045"/>
                </a:cubicBezTo>
                <a:cubicBezTo>
                  <a:pt x="639773" y="37584"/>
                  <a:pt x="638256" y="42977"/>
                  <a:pt x="638256" y="50056"/>
                </a:cubicBezTo>
                <a:cubicBezTo>
                  <a:pt x="638256" y="63877"/>
                  <a:pt x="643818" y="70955"/>
                  <a:pt x="655110" y="70955"/>
                </a:cubicBezTo>
                <a:cubicBezTo>
                  <a:pt x="660166" y="70955"/>
                  <a:pt x="665391" y="68764"/>
                  <a:pt x="670784" y="64551"/>
                </a:cubicBezTo>
                <a:lnTo>
                  <a:pt x="670784" y="35056"/>
                </a:lnTo>
                <a:cubicBezTo>
                  <a:pt x="667919" y="32865"/>
                  <a:pt x="665222" y="31179"/>
                  <a:pt x="662694" y="30168"/>
                </a:cubicBezTo>
                <a:cubicBezTo>
                  <a:pt x="660166" y="29157"/>
                  <a:pt x="657469" y="28651"/>
                  <a:pt x="654604" y="28651"/>
                </a:cubicBezTo>
                <a:close/>
                <a:moveTo>
                  <a:pt x="708706" y="28483"/>
                </a:moveTo>
                <a:cubicBezTo>
                  <a:pt x="698088" y="28483"/>
                  <a:pt x="692526" y="34382"/>
                  <a:pt x="692020" y="46348"/>
                </a:cubicBezTo>
                <a:lnTo>
                  <a:pt x="722357" y="46348"/>
                </a:lnTo>
                <a:cubicBezTo>
                  <a:pt x="722357" y="45505"/>
                  <a:pt x="722526" y="44326"/>
                  <a:pt x="722526" y="42977"/>
                </a:cubicBezTo>
                <a:cubicBezTo>
                  <a:pt x="722526" y="38258"/>
                  <a:pt x="721346" y="34550"/>
                  <a:pt x="718987" y="32191"/>
                </a:cubicBezTo>
                <a:cubicBezTo>
                  <a:pt x="716796" y="29831"/>
                  <a:pt x="713256" y="28483"/>
                  <a:pt x="708706" y="28483"/>
                </a:cubicBezTo>
                <a:close/>
                <a:moveTo>
                  <a:pt x="835279" y="24944"/>
                </a:moveTo>
                <a:lnTo>
                  <a:pt x="841009" y="24944"/>
                </a:lnTo>
                <a:lnTo>
                  <a:pt x="841009" y="75001"/>
                </a:lnTo>
                <a:lnTo>
                  <a:pt x="835279" y="75001"/>
                </a:lnTo>
                <a:close/>
                <a:moveTo>
                  <a:pt x="203594" y="24944"/>
                </a:moveTo>
                <a:lnTo>
                  <a:pt x="240504" y="24944"/>
                </a:lnTo>
                <a:lnTo>
                  <a:pt x="240504" y="30000"/>
                </a:lnTo>
                <a:lnTo>
                  <a:pt x="208650" y="69945"/>
                </a:lnTo>
                <a:lnTo>
                  <a:pt x="240673" y="69945"/>
                </a:lnTo>
                <a:lnTo>
                  <a:pt x="240673" y="74832"/>
                </a:lnTo>
                <a:lnTo>
                  <a:pt x="202583" y="74832"/>
                </a:lnTo>
                <a:lnTo>
                  <a:pt x="202583" y="69945"/>
                </a:lnTo>
                <a:lnTo>
                  <a:pt x="234100" y="30000"/>
                </a:lnTo>
                <a:lnTo>
                  <a:pt x="203594" y="30000"/>
                </a:lnTo>
                <a:close/>
                <a:moveTo>
                  <a:pt x="709380" y="23595"/>
                </a:moveTo>
                <a:cubicBezTo>
                  <a:pt x="715447" y="23595"/>
                  <a:pt x="719998" y="25280"/>
                  <a:pt x="723369" y="28820"/>
                </a:cubicBezTo>
                <a:cubicBezTo>
                  <a:pt x="726571" y="32359"/>
                  <a:pt x="728256" y="37247"/>
                  <a:pt x="728256" y="43651"/>
                </a:cubicBezTo>
                <a:cubicBezTo>
                  <a:pt x="728256" y="46685"/>
                  <a:pt x="728088" y="49045"/>
                  <a:pt x="727582" y="51067"/>
                </a:cubicBezTo>
                <a:lnTo>
                  <a:pt x="692069" y="51067"/>
                </a:lnTo>
                <a:lnTo>
                  <a:pt x="692020" y="50899"/>
                </a:lnTo>
                <a:lnTo>
                  <a:pt x="692020" y="51067"/>
                </a:lnTo>
                <a:lnTo>
                  <a:pt x="692069" y="51067"/>
                </a:lnTo>
                <a:lnTo>
                  <a:pt x="696571" y="66405"/>
                </a:lnTo>
                <a:cubicBezTo>
                  <a:pt x="699605" y="69776"/>
                  <a:pt x="704155" y="71292"/>
                  <a:pt x="710560" y="71292"/>
                </a:cubicBezTo>
                <a:cubicBezTo>
                  <a:pt x="716290" y="71292"/>
                  <a:pt x="721852" y="70113"/>
                  <a:pt x="727076" y="67753"/>
                </a:cubicBezTo>
                <a:lnTo>
                  <a:pt x="727076" y="72472"/>
                </a:lnTo>
                <a:cubicBezTo>
                  <a:pt x="722357" y="75169"/>
                  <a:pt x="716627" y="76517"/>
                  <a:pt x="710222" y="76517"/>
                </a:cubicBezTo>
                <a:cubicBezTo>
                  <a:pt x="702301" y="76517"/>
                  <a:pt x="696402" y="74326"/>
                  <a:pt x="692357" y="69776"/>
                </a:cubicBezTo>
                <a:cubicBezTo>
                  <a:pt x="688312" y="65225"/>
                  <a:pt x="686290" y="58652"/>
                  <a:pt x="686290" y="49888"/>
                </a:cubicBezTo>
                <a:cubicBezTo>
                  <a:pt x="686290" y="41460"/>
                  <a:pt x="688312" y="35056"/>
                  <a:pt x="692357" y="30505"/>
                </a:cubicBezTo>
                <a:cubicBezTo>
                  <a:pt x="696402" y="25955"/>
                  <a:pt x="701964" y="23595"/>
                  <a:pt x="709380" y="23595"/>
                </a:cubicBezTo>
                <a:close/>
                <a:moveTo>
                  <a:pt x="876233" y="23427"/>
                </a:moveTo>
                <a:cubicBezTo>
                  <a:pt x="882132" y="23427"/>
                  <a:pt x="886514" y="24607"/>
                  <a:pt x="889210" y="27135"/>
                </a:cubicBezTo>
                <a:cubicBezTo>
                  <a:pt x="891907" y="29663"/>
                  <a:pt x="893255" y="33371"/>
                  <a:pt x="893255" y="38259"/>
                </a:cubicBezTo>
                <a:lnTo>
                  <a:pt x="893255" y="75001"/>
                </a:lnTo>
                <a:lnTo>
                  <a:pt x="888199" y="75001"/>
                </a:lnTo>
                <a:lnTo>
                  <a:pt x="887694" y="69270"/>
                </a:lnTo>
                <a:cubicBezTo>
                  <a:pt x="881963" y="73821"/>
                  <a:pt x="875896" y="76181"/>
                  <a:pt x="869660" y="76181"/>
                </a:cubicBezTo>
                <a:cubicBezTo>
                  <a:pt x="865109" y="76181"/>
                  <a:pt x="861402" y="74832"/>
                  <a:pt x="858705" y="72304"/>
                </a:cubicBezTo>
                <a:cubicBezTo>
                  <a:pt x="856008" y="69776"/>
                  <a:pt x="854660" y="66237"/>
                  <a:pt x="854660" y="61855"/>
                </a:cubicBezTo>
                <a:cubicBezTo>
                  <a:pt x="854660" y="56967"/>
                  <a:pt x="856345" y="53259"/>
                  <a:pt x="859716" y="50394"/>
                </a:cubicBezTo>
                <a:cubicBezTo>
                  <a:pt x="863087" y="47529"/>
                  <a:pt x="867638" y="46180"/>
                  <a:pt x="873368" y="46180"/>
                </a:cubicBezTo>
                <a:cubicBezTo>
                  <a:pt x="877750" y="46180"/>
                  <a:pt x="882637" y="46854"/>
                  <a:pt x="887694" y="48540"/>
                </a:cubicBezTo>
                <a:lnTo>
                  <a:pt x="887694" y="40113"/>
                </a:lnTo>
                <a:cubicBezTo>
                  <a:pt x="887694" y="36068"/>
                  <a:pt x="886682" y="33202"/>
                  <a:pt x="884828" y="31348"/>
                </a:cubicBezTo>
                <a:cubicBezTo>
                  <a:pt x="882975" y="29663"/>
                  <a:pt x="879772" y="28652"/>
                  <a:pt x="875222" y="28652"/>
                </a:cubicBezTo>
                <a:cubicBezTo>
                  <a:pt x="869829" y="28652"/>
                  <a:pt x="864267" y="29663"/>
                  <a:pt x="858199" y="31854"/>
                </a:cubicBezTo>
                <a:lnTo>
                  <a:pt x="858199" y="27135"/>
                </a:lnTo>
                <a:cubicBezTo>
                  <a:pt x="860727" y="25955"/>
                  <a:pt x="863593" y="25112"/>
                  <a:pt x="866795" y="24438"/>
                </a:cubicBezTo>
                <a:cubicBezTo>
                  <a:pt x="869997" y="23764"/>
                  <a:pt x="873199" y="23427"/>
                  <a:pt x="876233" y="23427"/>
                </a:cubicBezTo>
                <a:close/>
                <a:moveTo>
                  <a:pt x="769043" y="23427"/>
                </a:moveTo>
                <a:cubicBezTo>
                  <a:pt x="773930" y="23427"/>
                  <a:pt x="777638" y="24775"/>
                  <a:pt x="780166" y="27303"/>
                </a:cubicBezTo>
                <a:cubicBezTo>
                  <a:pt x="782694" y="29832"/>
                  <a:pt x="784043" y="33708"/>
                  <a:pt x="784043" y="38596"/>
                </a:cubicBezTo>
                <a:lnTo>
                  <a:pt x="784043" y="75001"/>
                </a:lnTo>
                <a:lnTo>
                  <a:pt x="778312" y="75001"/>
                </a:lnTo>
                <a:lnTo>
                  <a:pt x="778312" y="40955"/>
                </a:lnTo>
                <a:cubicBezTo>
                  <a:pt x="778312" y="36573"/>
                  <a:pt x="777470" y="33540"/>
                  <a:pt x="775784" y="31517"/>
                </a:cubicBezTo>
                <a:cubicBezTo>
                  <a:pt x="774099" y="29495"/>
                  <a:pt x="771571" y="28652"/>
                  <a:pt x="767863" y="28652"/>
                </a:cubicBezTo>
                <a:cubicBezTo>
                  <a:pt x="761121" y="28652"/>
                  <a:pt x="754717" y="30843"/>
                  <a:pt x="748312" y="35056"/>
                </a:cubicBezTo>
                <a:lnTo>
                  <a:pt x="748312" y="75001"/>
                </a:lnTo>
                <a:lnTo>
                  <a:pt x="742582" y="75001"/>
                </a:lnTo>
                <a:lnTo>
                  <a:pt x="742582" y="24944"/>
                </a:lnTo>
                <a:lnTo>
                  <a:pt x="747638" y="24944"/>
                </a:lnTo>
                <a:lnTo>
                  <a:pt x="748312" y="30674"/>
                </a:lnTo>
                <a:cubicBezTo>
                  <a:pt x="751515" y="28315"/>
                  <a:pt x="755054" y="26629"/>
                  <a:pt x="758593" y="25281"/>
                </a:cubicBezTo>
                <a:cubicBezTo>
                  <a:pt x="762133" y="23933"/>
                  <a:pt x="765672" y="23427"/>
                  <a:pt x="769043" y="23427"/>
                </a:cubicBezTo>
                <a:close/>
                <a:moveTo>
                  <a:pt x="548088" y="23427"/>
                </a:moveTo>
                <a:cubicBezTo>
                  <a:pt x="552975" y="23427"/>
                  <a:pt x="556683" y="24775"/>
                  <a:pt x="559211" y="27303"/>
                </a:cubicBezTo>
                <a:cubicBezTo>
                  <a:pt x="561739" y="29832"/>
                  <a:pt x="563088" y="33708"/>
                  <a:pt x="563088" y="38596"/>
                </a:cubicBezTo>
                <a:lnTo>
                  <a:pt x="563088" y="75001"/>
                </a:lnTo>
                <a:lnTo>
                  <a:pt x="557526" y="75001"/>
                </a:lnTo>
                <a:lnTo>
                  <a:pt x="557526" y="40955"/>
                </a:lnTo>
                <a:cubicBezTo>
                  <a:pt x="557526" y="36573"/>
                  <a:pt x="556683" y="33540"/>
                  <a:pt x="554998" y="31517"/>
                </a:cubicBezTo>
                <a:cubicBezTo>
                  <a:pt x="553312" y="29495"/>
                  <a:pt x="550616" y="28652"/>
                  <a:pt x="546908" y="28652"/>
                </a:cubicBezTo>
                <a:cubicBezTo>
                  <a:pt x="540166" y="28652"/>
                  <a:pt x="533762" y="30843"/>
                  <a:pt x="527357" y="35056"/>
                </a:cubicBezTo>
                <a:lnTo>
                  <a:pt x="527357" y="75001"/>
                </a:lnTo>
                <a:lnTo>
                  <a:pt x="521627" y="75001"/>
                </a:lnTo>
                <a:lnTo>
                  <a:pt x="521627" y="24944"/>
                </a:lnTo>
                <a:lnTo>
                  <a:pt x="526683" y="24944"/>
                </a:lnTo>
                <a:lnTo>
                  <a:pt x="527357" y="30674"/>
                </a:lnTo>
                <a:cubicBezTo>
                  <a:pt x="530560" y="28315"/>
                  <a:pt x="534099" y="26629"/>
                  <a:pt x="537638" y="25281"/>
                </a:cubicBezTo>
                <a:cubicBezTo>
                  <a:pt x="541178" y="23933"/>
                  <a:pt x="544717" y="23427"/>
                  <a:pt x="548088" y="23427"/>
                </a:cubicBezTo>
                <a:close/>
                <a:moveTo>
                  <a:pt x="488425" y="23427"/>
                </a:moveTo>
                <a:cubicBezTo>
                  <a:pt x="495672" y="23427"/>
                  <a:pt x="501402" y="25787"/>
                  <a:pt x="505447" y="30337"/>
                </a:cubicBezTo>
                <a:cubicBezTo>
                  <a:pt x="509492" y="34888"/>
                  <a:pt x="511515" y="41461"/>
                  <a:pt x="511515" y="49888"/>
                </a:cubicBezTo>
                <a:cubicBezTo>
                  <a:pt x="511515" y="58315"/>
                  <a:pt x="509661" y="64888"/>
                  <a:pt x="505616" y="69439"/>
                </a:cubicBezTo>
                <a:cubicBezTo>
                  <a:pt x="501402" y="74158"/>
                  <a:pt x="495841" y="76518"/>
                  <a:pt x="488425" y="76518"/>
                </a:cubicBezTo>
                <a:cubicBezTo>
                  <a:pt x="481009" y="76518"/>
                  <a:pt x="475447" y="74158"/>
                  <a:pt x="471402" y="69439"/>
                </a:cubicBezTo>
                <a:cubicBezTo>
                  <a:pt x="467357" y="64720"/>
                  <a:pt x="465335" y="58315"/>
                  <a:pt x="465335" y="49888"/>
                </a:cubicBezTo>
                <a:cubicBezTo>
                  <a:pt x="465335" y="41461"/>
                  <a:pt x="467357" y="35056"/>
                  <a:pt x="471402" y="30337"/>
                </a:cubicBezTo>
                <a:cubicBezTo>
                  <a:pt x="475447" y="25618"/>
                  <a:pt x="481178" y="23427"/>
                  <a:pt x="488425" y="23427"/>
                </a:cubicBezTo>
                <a:close/>
                <a:moveTo>
                  <a:pt x="332864" y="23427"/>
                </a:moveTo>
                <a:cubicBezTo>
                  <a:pt x="337751" y="23427"/>
                  <a:pt x="341459" y="24775"/>
                  <a:pt x="343987" y="27303"/>
                </a:cubicBezTo>
                <a:cubicBezTo>
                  <a:pt x="346515" y="29832"/>
                  <a:pt x="347864" y="33708"/>
                  <a:pt x="347864" y="38596"/>
                </a:cubicBezTo>
                <a:lnTo>
                  <a:pt x="347864" y="75001"/>
                </a:lnTo>
                <a:lnTo>
                  <a:pt x="342133" y="75001"/>
                </a:lnTo>
                <a:lnTo>
                  <a:pt x="342133" y="40955"/>
                </a:lnTo>
                <a:cubicBezTo>
                  <a:pt x="342133" y="36573"/>
                  <a:pt x="341291" y="33540"/>
                  <a:pt x="339605" y="31517"/>
                </a:cubicBezTo>
                <a:cubicBezTo>
                  <a:pt x="337920" y="29495"/>
                  <a:pt x="335392" y="28652"/>
                  <a:pt x="331684" y="28652"/>
                </a:cubicBezTo>
                <a:cubicBezTo>
                  <a:pt x="324942" y="28652"/>
                  <a:pt x="318538" y="30843"/>
                  <a:pt x="312133" y="35056"/>
                </a:cubicBezTo>
                <a:lnTo>
                  <a:pt x="312133" y="75001"/>
                </a:lnTo>
                <a:lnTo>
                  <a:pt x="306403" y="75001"/>
                </a:lnTo>
                <a:lnTo>
                  <a:pt x="306403" y="24944"/>
                </a:lnTo>
                <a:lnTo>
                  <a:pt x="311459" y="24944"/>
                </a:lnTo>
                <a:lnTo>
                  <a:pt x="312133" y="30674"/>
                </a:lnTo>
                <a:cubicBezTo>
                  <a:pt x="315336" y="28315"/>
                  <a:pt x="318875" y="26629"/>
                  <a:pt x="322414" y="25281"/>
                </a:cubicBezTo>
                <a:cubicBezTo>
                  <a:pt x="325954" y="23933"/>
                  <a:pt x="329493" y="23427"/>
                  <a:pt x="332864" y="23427"/>
                </a:cubicBezTo>
                <a:close/>
                <a:moveTo>
                  <a:pt x="273201" y="23427"/>
                </a:moveTo>
                <a:cubicBezTo>
                  <a:pt x="280448" y="23427"/>
                  <a:pt x="286178" y="25787"/>
                  <a:pt x="290223" y="30337"/>
                </a:cubicBezTo>
                <a:cubicBezTo>
                  <a:pt x="294268" y="34888"/>
                  <a:pt x="296291" y="41461"/>
                  <a:pt x="296291" y="49888"/>
                </a:cubicBezTo>
                <a:cubicBezTo>
                  <a:pt x="296291" y="58315"/>
                  <a:pt x="294268" y="64720"/>
                  <a:pt x="290223" y="69439"/>
                </a:cubicBezTo>
                <a:cubicBezTo>
                  <a:pt x="286178" y="74158"/>
                  <a:pt x="280448" y="76518"/>
                  <a:pt x="273201" y="76518"/>
                </a:cubicBezTo>
                <a:cubicBezTo>
                  <a:pt x="265785" y="76518"/>
                  <a:pt x="260223" y="74158"/>
                  <a:pt x="256178" y="69439"/>
                </a:cubicBezTo>
                <a:cubicBezTo>
                  <a:pt x="252133" y="64720"/>
                  <a:pt x="250111" y="58315"/>
                  <a:pt x="250111" y="49888"/>
                </a:cubicBezTo>
                <a:cubicBezTo>
                  <a:pt x="250111" y="41461"/>
                  <a:pt x="252133" y="35056"/>
                  <a:pt x="256178" y="30337"/>
                </a:cubicBezTo>
                <a:cubicBezTo>
                  <a:pt x="260223" y="25618"/>
                  <a:pt x="265954" y="23427"/>
                  <a:pt x="273201" y="23427"/>
                </a:cubicBezTo>
                <a:close/>
                <a:moveTo>
                  <a:pt x="171067" y="23427"/>
                </a:moveTo>
                <a:cubicBezTo>
                  <a:pt x="176966" y="23427"/>
                  <a:pt x="181348" y="24607"/>
                  <a:pt x="184044" y="27135"/>
                </a:cubicBezTo>
                <a:cubicBezTo>
                  <a:pt x="186741" y="29663"/>
                  <a:pt x="188258" y="33371"/>
                  <a:pt x="188258" y="38259"/>
                </a:cubicBezTo>
                <a:lnTo>
                  <a:pt x="188258" y="75001"/>
                </a:lnTo>
                <a:lnTo>
                  <a:pt x="182865" y="75001"/>
                </a:lnTo>
                <a:lnTo>
                  <a:pt x="182359" y="69270"/>
                </a:lnTo>
                <a:cubicBezTo>
                  <a:pt x="176629" y="73821"/>
                  <a:pt x="170561" y="76181"/>
                  <a:pt x="164325" y="76181"/>
                </a:cubicBezTo>
                <a:cubicBezTo>
                  <a:pt x="159775" y="76181"/>
                  <a:pt x="156067" y="74832"/>
                  <a:pt x="153370" y="72304"/>
                </a:cubicBezTo>
                <a:cubicBezTo>
                  <a:pt x="150674" y="69776"/>
                  <a:pt x="149494" y="66068"/>
                  <a:pt x="149494" y="61686"/>
                </a:cubicBezTo>
                <a:cubicBezTo>
                  <a:pt x="149494" y="56798"/>
                  <a:pt x="151179" y="53090"/>
                  <a:pt x="154550" y="50225"/>
                </a:cubicBezTo>
                <a:cubicBezTo>
                  <a:pt x="157921" y="47360"/>
                  <a:pt x="162472" y="46012"/>
                  <a:pt x="168202" y="46012"/>
                </a:cubicBezTo>
                <a:cubicBezTo>
                  <a:pt x="172584" y="46012"/>
                  <a:pt x="177471" y="46686"/>
                  <a:pt x="182528" y="48371"/>
                </a:cubicBezTo>
                <a:lnTo>
                  <a:pt x="182528" y="39944"/>
                </a:lnTo>
                <a:cubicBezTo>
                  <a:pt x="182528" y="35899"/>
                  <a:pt x="181516" y="33034"/>
                  <a:pt x="179662" y="31180"/>
                </a:cubicBezTo>
                <a:cubicBezTo>
                  <a:pt x="177809" y="29495"/>
                  <a:pt x="174606" y="28483"/>
                  <a:pt x="170056" y="28483"/>
                </a:cubicBezTo>
                <a:cubicBezTo>
                  <a:pt x="164663" y="28483"/>
                  <a:pt x="159101" y="29495"/>
                  <a:pt x="153033" y="31686"/>
                </a:cubicBezTo>
                <a:lnTo>
                  <a:pt x="153033" y="27135"/>
                </a:lnTo>
                <a:cubicBezTo>
                  <a:pt x="155561" y="25955"/>
                  <a:pt x="158427" y="25112"/>
                  <a:pt x="161629" y="24438"/>
                </a:cubicBezTo>
                <a:cubicBezTo>
                  <a:pt x="164831" y="23764"/>
                  <a:pt x="168033" y="23427"/>
                  <a:pt x="171067" y="23427"/>
                </a:cubicBezTo>
                <a:close/>
                <a:moveTo>
                  <a:pt x="92696" y="23427"/>
                </a:moveTo>
                <a:cubicBezTo>
                  <a:pt x="98932" y="23427"/>
                  <a:pt x="103146" y="25955"/>
                  <a:pt x="105337" y="31011"/>
                </a:cubicBezTo>
                <a:cubicBezTo>
                  <a:pt x="108370" y="28652"/>
                  <a:pt x="111741" y="26798"/>
                  <a:pt x="115280" y="25450"/>
                </a:cubicBezTo>
                <a:cubicBezTo>
                  <a:pt x="118820" y="24101"/>
                  <a:pt x="122359" y="23427"/>
                  <a:pt x="125730" y="23427"/>
                </a:cubicBezTo>
                <a:cubicBezTo>
                  <a:pt x="130280" y="23427"/>
                  <a:pt x="133820" y="24775"/>
                  <a:pt x="136179" y="27303"/>
                </a:cubicBezTo>
                <a:cubicBezTo>
                  <a:pt x="138707" y="30000"/>
                  <a:pt x="139887" y="33708"/>
                  <a:pt x="139887" y="38596"/>
                </a:cubicBezTo>
                <a:lnTo>
                  <a:pt x="139887" y="75001"/>
                </a:lnTo>
                <a:lnTo>
                  <a:pt x="134157" y="75001"/>
                </a:lnTo>
                <a:lnTo>
                  <a:pt x="134157" y="40955"/>
                </a:lnTo>
                <a:cubicBezTo>
                  <a:pt x="134157" y="36573"/>
                  <a:pt x="133314" y="33540"/>
                  <a:pt x="131797" y="31517"/>
                </a:cubicBezTo>
                <a:cubicBezTo>
                  <a:pt x="130280" y="29495"/>
                  <a:pt x="127921" y="28652"/>
                  <a:pt x="124550" y="28652"/>
                </a:cubicBezTo>
                <a:cubicBezTo>
                  <a:pt x="118146" y="28652"/>
                  <a:pt x="112247" y="30674"/>
                  <a:pt x="106516" y="34888"/>
                </a:cubicBezTo>
                <a:cubicBezTo>
                  <a:pt x="106685" y="36405"/>
                  <a:pt x="106853" y="38090"/>
                  <a:pt x="106853" y="39607"/>
                </a:cubicBezTo>
                <a:lnTo>
                  <a:pt x="106853" y="75001"/>
                </a:lnTo>
                <a:lnTo>
                  <a:pt x="101123" y="75001"/>
                </a:lnTo>
                <a:lnTo>
                  <a:pt x="101123" y="40955"/>
                </a:lnTo>
                <a:cubicBezTo>
                  <a:pt x="101123" y="36573"/>
                  <a:pt x="100280" y="33540"/>
                  <a:pt x="98764" y="31517"/>
                </a:cubicBezTo>
                <a:cubicBezTo>
                  <a:pt x="97247" y="29495"/>
                  <a:pt x="94719" y="28652"/>
                  <a:pt x="91516" y="28652"/>
                </a:cubicBezTo>
                <a:cubicBezTo>
                  <a:pt x="85281" y="28652"/>
                  <a:pt x="79382" y="30674"/>
                  <a:pt x="73651" y="34719"/>
                </a:cubicBezTo>
                <a:lnTo>
                  <a:pt x="73651" y="75001"/>
                </a:lnTo>
                <a:lnTo>
                  <a:pt x="67921" y="75001"/>
                </a:lnTo>
                <a:lnTo>
                  <a:pt x="67921" y="24944"/>
                </a:lnTo>
                <a:lnTo>
                  <a:pt x="72977" y="24944"/>
                </a:lnTo>
                <a:lnTo>
                  <a:pt x="73651" y="30506"/>
                </a:lnTo>
                <a:cubicBezTo>
                  <a:pt x="76516" y="28146"/>
                  <a:pt x="79719" y="26461"/>
                  <a:pt x="83089" y="25281"/>
                </a:cubicBezTo>
                <a:cubicBezTo>
                  <a:pt x="86460" y="24101"/>
                  <a:pt x="89663" y="23427"/>
                  <a:pt x="92696" y="23427"/>
                </a:cubicBezTo>
                <a:close/>
                <a:moveTo>
                  <a:pt x="29663" y="12303"/>
                </a:moveTo>
                <a:lnTo>
                  <a:pt x="15506" y="49382"/>
                </a:lnTo>
                <a:lnTo>
                  <a:pt x="43820" y="49382"/>
                </a:lnTo>
                <a:close/>
                <a:moveTo>
                  <a:pt x="800896" y="10449"/>
                </a:moveTo>
                <a:lnTo>
                  <a:pt x="805615" y="10449"/>
                </a:lnTo>
                <a:lnTo>
                  <a:pt x="805615" y="24944"/>
                </a:lnTo>
                <a:lnTo>
                  <a:pt x="821627" y="24944"/>
                </a:lnTo>
                <a:lnTo>
                  <a:pt x="821627" y="30000"/>
                </a:lnTo>
                <a:lnTo>
                  <a:pt x="805615" y="30000"/>
                </a:lnTo>
                <a:lnTo>
                  <a:pt x="805615" y="63203"/>
                </a:lnTo>
                <a:cubicBezTo>
                  <a:pt x="805615" y="65899"/>
                  <a:pt x="806290" y="67922"/>
                  <a:pt x="807301" y="68933"/>
                </a:cubicBezTo>
                <a:cubicBezTo>
                  <a:pt x="808481" y="70113"/>
                  <a:pt x="810335" y="70618"/>
                  <a:pt x="813200" y="70618"/>
                </a:cubicBezTo>
                <a:cubicBezTo>
                  <a:pt x="816065" y="70618"/>
                  <a:pt x="818930" y="70281"/>
                  <a:pt x="822132" y="69439"/>
                </a:cubicBezTo>
                <a:lnTo>
                  <a:pt x="822132" y="73989"/>
                </a:lnTo>
                <a:cubicBezTo>
                  <a:pt x="819267" y="75169"/>
                  <a:pt x="815896" y="75675"/>
                  <a:pt x="812020" y="75675"/>
                </a:cubicBezTo>
                <a:cubicBezTo>
                  <a:pt x="808144" y="75675"/>
                  <a:pt x="805110" y="74664"/>
                  <a:pt x="803087" y="72472"/>
                </a:cubicBezTo>
                <a:cubicBezTo>
                  <a:pt x="801065" y="70450"/>
                  <a:pt x="800054" y="67416"/>
                  <a:pt x="800054" y="63371"/>
                </a:cubicBezTo>
                <a:lnTo>
                  <a:pt x="800054" y="30000"/>
                </a:lnTo>
                <a:lnTo>
                  <a:pt x="790447" y="30000"/>
                </a:lnTo>
                <a:lnTo>
                  <a:pt x="790447" y="25955"/>
                </a:lnTo>
                <a:lnTo>
                  <a:pt x="800054" y="25112"/>
                </a:lnTo>
                <a:close/>
                <a:moveTo>
                  <a:pt x="26629" y="6067"/>
                </a:moveTo>
                <a:lnTo>
                  <a:pt x="32865" y="6067"/>
                </a:lnTo>
                <a:lnTo>
                  <a:pt x="59494" y="75001"/>
                </a:lnTo>
                <a:lnTo>
                  <a:pt x="53427" y="75001"/>
                </a:lnTo>
                <a:lnTo>
                  <a:pt x="45506" y="54270"/>
                </a:lnTo>
                <a:lnTo>
                  <a:pt x="13483" y="54270"/>
                </a:lnTo>
                <a:lnTo>
                  <a:pt x="5730" y="75001"/>
                </a:lnTo>
                <a:lnTo>
                  <a:pt x="0" y="75001"/>
                </a:lnTo>
                <a:close/>
                <a:moveTo>
                  <a:pt x="838144" y="5393"/>
                </a:moveTo>
                <a:cubicBezTo>
                  <a:pt x="839492" y="5393"/>
                  <a:pt x="840504" y="5730"/>
                  <a:pt x="841346" y="6573"/>
                </a:cubicBezTo>
                <a:cubicBezTo>
                  <a:pt x="842189" y="7416"/>
                  <a:pt x="842526" y="8427"/>
                  <a:pt x="842526" y="9775"/>
                </a:cubicBezTo>
                <a:cubicBezTo>
                  <a:pt x="842526" y="11123"/>
                  <a:pt x="842189" y="12135"/>
                  <a:pt x="841346" y="12977"/>
                </a:cubicBezTo>
                <a:cubicBezTo>
                  <a:pt x="840672" y="13820"/>
                  <a:pt x="839492" y="14157"/>
                  <a:pt x="838144" y="14157"/>
                </a:cubicBezTo>
                <a:cubicBezTo>
                  <a:pt x="836796" y="14157"/>
                  <a:pt x="835784" y="13820"/>
                  <a:pt x="834942" y="12977"/>
                </a:cubicBezTo>
                <a:cubicBezTo>
                  <a:pt x="834099" y="12135"/>
                  <a:pt x="833762" y="11123"/>
                  <a:pt x="833762" y="9775"/>
                </a:cubicBezTo>
                <a:cubicBezTo>
                  <a:pt x="833762" y="8427"/>
                  <a:pt x="834099" y="7416"/>
                  <a:pt x="834942" y="6573"/>
                </a:cubicBezTo>
                <a:cubicBezTo>
                  <a:pt x="835616" y="5730"/>
                  <a:pt x="836796" y="5393"/>
                  <a:pt x="838144" y="5393"/>
                </a:cubicBezTo>
                <a:close/>
                <a:moveTo>
                  <a:pt x="615335" y="5393"/>
                </a:moveTo>
                <a:cubicBezTo>
                  <a:pt x="616683" y="5393"/>
                  <a:pt x="617695" y="5730"/>
                  <a:pt x="618537" y="6573"/>
                </a:cubicBezTo>
                <a:cubicBezTo>
                  <a:pt x="619211" y="7416"/>
                  <a:pt x="619717" y="8427"/>
                  <a:pt x="619717" y="9775"/>
                </a:cubicBezTo>
                <a:cubicBezTo>
                  <a:pt x="619717" y="11124"/>
                  <a:pt x="619380" y="12135"/>
                  <a:pt x="618537" y="12978"/>
                </a:cubicBezTo>
                <a:cubicBezTo>
                  <a:pt x="617695" y="13820"/>
                  <a:pt x="616683" y="14158"/>
                  <a:pt x="615335" y="14158"/>
                </a:cubicBezTo>
                <a:cubicBezTo>
                  <a:pt x="613987" y="14158"/>
                  <a:pt x="612975" y="13820"/>
                  <a:pt x="612133" y="12978"/>
                </a:cubicBezTo>
                <a:cubicBezTo>
                  <a:pt x="611459" y="12135"/>
                  <a:pt x="610953" y="11124"/>
                  <a:pt x="610953" y="9775"/>
                </a:cubicBezTo>
                <a:cubicBezTo>
                  <a:pt x="610953" y="8427"/>
                  <a:pt x="611290" y="7416"/>
                  <a:pt x="612133" y="6573"/>
                </a:cubicBezTo>
                <a:cubicBezTo>
                  <a:pt x="612975" y="5730"/>
                  <a:pt x="613987" y="5393"/>
                  <a:pt x="615335" y="5393"/>
                </a:cubicBezTo>
                <a:close/>
                <a:moveTo>
                  <a:pt x="438201" y="5393"/>
                </a:moveTo>
                <a:cubicBezTo>
                  <a:pt x="443931" y="5393"/>
                  <a:pt x="448988" y="6236"/>
                  <a:pt x="453538" y="8090"/>
                </a:cubicBezTo>
                <a:lnTo>
                  <a:pt x="453538" y="13314"/>
                </a:lnTo>
                <a:cubicBezTo>
                  <a:pt x="447808" y="11798"/>
                  <a:pt x="442920" y="11123"/>
                  <a:pt x="438875" y="11123"/>
                </a:cubicBezTo>
                <a:cubicBezTo>
                  <a:pt x="429774" y="11123"/>
                  <a:pt x="422864" y="13483"/>
                  <a:pt x="418482" y="18202"/>
                </a:cubicBezTo>
                <a:cubicBezTo>
                  <a:pt x="413931" y="22921"/>
                  <a:pt x="411740" y="30169"/>
                  <a:pt x="411740" y="39607"/>
                </a:cubicBezTo>
                <a:lnTo>
                  <a:pt x="411740" y="42135"/>
                </a:lnTo>
                <a:cubicBezTo>
                  <a:pt x="411740" y="61180"/>
                  <a:pt x="420505" y="70619"/>
                  <a:pt x="438201" y="70619"/>
                </a:cubicBezTo>
                <a:cubicBezTo>
                  <a:pt x="442752" y="70619"/>
                  <a:pt x="448145" y="69776"/>
                  <a:pt x="454549" y="68091"/>
                </a:cubicBezTo>
                <a:lnTo>
                  <a:pt x="454549" y="73147"/>
                </a:lnTo>
                <a:lnTo>
                  <a:pt x="454718" y="73147"/>
                </a:lnTo>
                <a:cubicBezTo>
                  <a:pt x="449662" y="75169"/>
                  <a:pt x="443931" y="76181"/>
                  <a:pt x="437864" y="76181"/>
                </a:cubicBezTo>
                <a:cubicBezTo>
                  <a:pt x="427246" y="76181"/>
                  <a:pt x="419156" y="73147"/>
                  <a:pt x="413594" y="67248"/>
                </a:cubicBezTo>
                <a:cubicBezTo>
                  <a:pt x="408201" y="61349"/>
                  <a:pt x="405336" y="52416"/>
                  <a:pt x="405336" y="40955"/>
                </a:cubicBezTo>
                <a:cubicBezTo>
                  <a:pt x="405336" y="29495"/>
                  <a:pt x="408201" y="20562"/>
                  <a:pt x="413763" y="14494"/>
                </a:cubicBezTo>
                <a:cubicBezTo>
                  <a:pt x="419493" y="8427"/>
                  <a:pt x="427583" y="5393"/>
                  <a:pt x="438201" y="5393"/>
                </a:cubicBezTo>
                <a:close/>
                <a:moveTo>
                  <a:pt x="670784" y="1516"/>
                </a:moveTo>
                <a:lnTo>
                  <a:pt x="676514" y="1516"/>
                </a:lnTo>
                <a:lnTo>
                  <a:pt x="676514" y="75169"/>
                </a:lnTo>
                <a:lnTo>
                  <a:pt x="671290" y="75169"/>
                </a:lnTo>
                <a:lnTo>
                  <a:pt x="671290" y="75000"/>
                </a:lnTo>
                <a:lnTo>
                  <a:pt x="670784" y="69438"/>
                </a:lnTo>
                <a:cubicBezTo>
                  <a:pt x="668256" y="71461"/>
                  <a:pt x="665559" y="73146"/>
                  <a:pt x="662525" y="74326"/>
                </a:cubicBezTo>
                <a:cubicBezTo>
                  <a:pt x="659492" y="75506"/>
                  <a:pt x="656627" y="76180"/>
                  <a:pt x="653761" y="76180"/>
                </a:cubicBezTo>
                <a:cubicBezTo>
                  <a:pt x="647188" y="76180"/>
                  <a:pt x="641964" y="73821"/>
                  <a:pt x="638087" y="69270"/>
                </a:cubicBezTo>
                <a:cubicBezTo>
                  <a:pt x="634211" y="64719"/>
                  <a:pt x="632357" y="58315"/>
                  <a:pt x="632357" y="50393"/>
                </a:cubicBezTo>
                <a:cubicBezTo>
                  <a:pt x="632357" y="42135"/>
                  <a:pt x="634211" y="35561"/>
                  <a:pt x="638087" y="30842"/>
                </a:cubicBezTo>
                <a:cubicBezTo>
                  <a:pt x="641964" y="26123"/>
                  <a:pt x="647188" y="23595"/>
                  <a:pt x="653930" y="23595"/>
                </a:cubicBezTo>
                <a:cubicBezTo>
                  <a:pt x="660166" y="23595"/>
                  <a:pt x="665728" y="25786"/>
                  <a:pt x="670784" y="30168"/>
                </a:cubicBezTo>
                <a:close/>
                <a:moveTo>
                  <a:pt x="911795" y="1348"/>
                </a:moveTo>
                <a:lnTo>
                  <a:pt x="917525" y="1348"/>
                </a:lnTo>
                <a:lnTo>
                  <a:pt x="917525" y="66237"/>
                </a:lnTo>
                <a:cubicBezTo>
                  <a:pt x="917525" y="67754"/>
                  <a:pt x="917862" y="68765"/>
                  <a:pt x="918368" y="69270"/>
                </a:cubicBezTo>
                <a:cubicBezTo>
                  <a:pt x="918874" y="69945"/>
                  <a:pt x="919885" y="70113"/>
                  <a:pt x="921402" y="70113"/>
                </a:cubicBezTo>
                <a:cubicBezTo>
                  <a:pt x="922413" y="70113"/>
                  <a:pt x="923761" y="69945"/>
                  <a:pt x="925447" y="69776"/>
                </a:cubicBezTo>
                <a:lnTo>
                  <a:pt x="925447" y="74664"/>
                </a:lnTo>
                <a:lnTo>
                  <a:pt x="925278" y="74664"/>
                </a:lnTo>
                <a:cubicBezTo>
                  <a:pt x="923593" y="75169"/>
                  <a:pt x="921907" y="75338"/>
                  <a:pt x="920222" y="75338"/>
                </a:cubicBezTo>
                <a:cubicBezTo>
                  <a:pt x="917525" y="75338"/>
                  <a:pt x="915503" y="74495"/>
                  <a:pt x="913986" y="72978"/>
                </a:cubicBezTo>
                <a:cubicBezTo>
                  <a:pt x="912469" y="71461"/>
                  <a:pt x="911795" y="69270"/>
                  <a:pt x="911795" y="66405"/>
                </a:cubicBezTo>
                <a:close/>
                <a:moveTo>
                  <a:pt x="593256" y="0"/>
                </a:moveTo>
                <a:cubicBezTo>
                  <a:pt x="594773" y="0"/>
                  <a:pt x="596459" y="169"/>
                  <a:pt x="598144" y="506"/>
                </a:cubicBezTo>
                <a:cubicBezTo>
                  <a:pt x="599829" y="843"/>
                  <a:pt x="601346" y="1180"/>
                  <a:pt x="602526" y="1685"/>
                </a:cubicBezTo>
                <a:lnTo>
                  <a:pt x="602526" y="6405"/>
                </a:lnTo>
                <a:cubicBezTo>
                  <a:pt x="599155" y="5730"/>
                  <a:pt x="596290" y="5225"/>
                  <a:pt x="593931" y="5225"/>
                </a:cubicBezTo>
                <a:cubicBezTo>
                  <a:pt x="590897" y="5225"/>
                  <a:pt x="588706" y="5899"/>
                  <a:pt x="587357" y="7079"/>
                </a:cubicBezTo>
                <a:cubicBezTo>
                  <a:pt x="586009" y="8259"/>
                  <a:pt x="585335" y="10281"/>
                  <a:pt x="585335" y="13146"/>
                </a:cubicBezTo>
                <a:lnTo>
                  <a:pt x="585335" y="25113"/>
                </a:lnTo>
                <a:lnTo>
                  <a:pt x="617863" y="25113"/>
                </a:lnTo>
                <a:lnTo>
                  <a:pt x="617863" y="75170"/>
                </a:lnTo>
                <a:lnTo>
                  <a:pt x="612133" y="75170"/>
                </a:lnTo>
                <a:lnTo>
                  <a:pt x="612133" y="30000"/>
                </a:lnTo>
                <a:lnTo>
                  <a:pt x="585167" y="30000"/>
                </a:lnTo>
                <a:lnTo>
                  <a:pt x="585167" y="75001"/>
                </a:lnTo>
                <a:lnTo>
                  <a:pt x="579773" y="75001"/>
                </a:lnTo>
                <a:lnTo>
                  <a:pt x="579773" y="30000"/>
                </a:lnTo>
                <a:lnTo>
                  <a:pt x="569998" y="30000"/>
                </a:lnTo>
                <a:lnTo>
                  <a:pt x="569998" y="25955"/>
                </a:lnTo>
                <a:lnTo>
                  <a:pt x="579773" y="25113"/>
                </a:lnTo>
                <a:lnTo>
                  <a:pt x="579773" y="13652"/>
                </a:lnTo>
                <a:cubicBezTo>
                  <a:pt x="579773" y="9270"/>
                  <a:pt x="580953" y="5899"/>
                  <a:pt x="583313" y="3539"/>
                </a:cubicBezTo>
                <a:cubicBezTo>
                  <a:pt x="585672" y="1180"/>
                  <a:pt x="589043" y="0"/>
                  <a:pt x="59325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72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A5BF-CCC7-4E08-975A-BA55FF4D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E9C64-7F76-4E69-BDB5-2892FFEA6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7432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7432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7432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74320" algn="l" defTabSz="914400" rtl="0" eaLnBrk="1" latinLnBrk="0" hangingPunct="1">
        <a:lnSpc>
          <a:spcPct val="150000"/>
        </a:lnSpc>
        <a:spcBef>
          <a:spcPts val="12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.amazon.com/bin/view/CMLS/Overview/MOD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amazon.com/packages/BuyerAbuseModsTemplate/blobs/mainline/--/src/buyer_abuse_mods_template/atoz_regional_xgboost/regional_xgboost.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CB3F-95C2-4042-A799-6C73F8D4BC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7570" y="2596825"/>
            <a:ext cx="10024967" cy="1774275"/>
          </a:xfrm>
        </p:spPr>
        <p:txBody>
          <a:bodyPr/>
          <a:lstStyle/>
          <a:p>
            <a:r>
              <a:rPr lang="en-US" sz="3600" dirty="0"/>
              <a:t>Cursus: Automatic SageMaker Pipeline Compiler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46EF59-C8DC-4F37-A3EB-986AC51F08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Luke Xie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EBC138-79FD-4C0E-BCD9-F26BDCEFDC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Buyer Abuse ML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6C6E07-EE7B-4BB9-A1AA-EBAF08A72BD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D72BAA-A96E-4C6F-98A2-95CB1706DA5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4F8F-B602-3732-19D7-5224DFEA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CEDD4-993F-ED57-1660-729BEF0E97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Design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C5C42-8389-4A2D-7787-82ACF7A5A7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7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0DEAD-5A31-2A94-8287-0E98EF39F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A26CA2B-427C-40D7-BA8F-E69A7B69F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7" y="1164881"/>
            <a:ext cx="6664144" cy="5227210"/>
          </a:xfrm>
        </p:spPr>
        <p:txBody>
          <a:bodyPr>
            <a:normAutofit/>
          </a:bodyPr>
          <a:lstStyle/>
          <a:p>
            <a:pPr marL="285750" lvl="1" indent="-285750">
              <a:spcBef>
                <a:spcPts val="600"/>
              </a:spcBef>
            </a:pPr>
            <a:r>
              <a:rPr lang="en-US" sz="2000" dirty="0"/>
              <a:t>“</a:t>
            </a:r>
            <a:r>
              <a:rPr lang="en-US" sz="2000" i="1" u="sng" dirty="0"/>
              <a:t>Build from simple, shareable parts, not big, inseparable wholes</a:t>
            </a:r>
            <a:r>
              <a:rPr lang="en-US" sz="2000" dirty="0"/>
              <a:t>"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2400" b="1" dirty="0"/>
              <a:t>Step is smallest unit of pipeline execution</a:t>
            </a:r>
          </a:p>
          <a:p>
            <a:pPr marL="971550" lvl="2" indent="-285750">
              <a:spcBef>
                <a:spcPts val="600"/>
              </a:spcBef>
            </a:pPr>
            <a:r>
              <a:rPr lang="en-US" sz="2000" i="1" dirty="0"/>
              <a:t>Pipeline</a:t>
            </a:r>
            <a:r>
              <a:rPr lang="en-US" sz="2000" dirty="0"/>
              <a:t> -&gt; </a:t>
            </a:r>
            <a:r>
              <a:rPr lang="en-US" sz="2000" i="1" dirty="0"/>
              <a:t>Molecule</a:t>
            </a:r>
            <a:endParaRPr lang="en-US" sz="2000" dirty="0"/>
          </a:p>
          <a:p>
            <a:pPr marL="971550" lvl="2" indent="-285750">
              <a:spcBef>
                <a:spcPts val="600"/>
              </a:spcBef>
            </a:pPr>
            <a:r>
              <a:rPr lang="en-US" sz="2000" b="1" i="1" dirty="0"/>
              <a:t>Step</a:t>
            </a:r>
            <a:r>
              <a:rPr lang="en-US" sz="2000" dirty="0"/>
              <a:t> -&gt; </a:t>
            </a:r>
            <a:r>
              <a:rPr lang="en-US" sz="2000" b="1" dirty="0"/>
              <a:t>Atom</a:t>
            </a:r>
            <a:endParaRPr lang="en-US" sz="2400" b="1" dirty="0"/>
          </a:p>
          <a:p>
            <a:pPr marL="285750" indent="-2857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Atomic Step </a:t>
            </a:r>
            <a:r>
              <a:rPr lang="en-US" sz="2000" dirty="0"/>
              <a:t>should be </a:t>
            </a:r>
            <a:r>
              <a:rPr lang="en-US" sz="2000" b="1" dirty="0"/>
              <a:t> </a:t>
            </a:r>
          </a:p>
          <a:p>
            <a:pPr marL="971550" lvl="2" indent="-285750">
              <a:spcBef>
                <a:spcPts val="400"/>
              </a:spcBef>
            </a:pPr>
            <a:r>
              <a:rPr lang="en-US" sz="2000" b="1" dirty="0"/>
              <a:t>Shareable </a:t>
            </a:r>
          </a:p>
          <a:p>
            <a:pPr marL="971550" lvl="2" indent="-285750">
              <a:spcBef>
                <a:spcPts val="400"/>
              </a:spcBef>
            </a:pPr>
            <a:r>
              <a:rPr lang="en-US" sz="2000" b="1" dirty="0"/>
              <a:t>Standardized </a:t>
            </a:r>
            <a:r>
              <a:rPr lang="en-US" sz="2000" dirty="0"/>
              <a:t>(Script, Step Builder)</a:t>
            </a:r>
          </a:p>
          <a:p>
            <a:pPr marL="971550" lvl="2" indent="-285750">
              <a:spcBef>
                <a:spcPts val="400"/>
              </a:spcBef>
            </a:pPr>
            <a:r>
              <a:rPr lang="en-US" sz="2000" b="1" dirty="0"/>
              <a:t>Searchable </a:t>
            </a:r>
            <a:r>
              <a:rPr lang="en-US" sz="2000" dirty="0"/>
              <a:t>(</a:t>
            </a:r>
            <a:r>
              <a:rPr lang="en-US" sz="2000" i="1" dirty="0"/>
              <a:t>Register</a:t>
            </a:r>
            <a:r>
              <a:rPr lang="en-US" sz="2000" dirty="0"/>
              <a:t> and </a:t>
            </a:r>
            <a:r>
              <a:rPr lang="en-US" sz="2000" i="1" dirty="0"/>
              <a:t>Step Catalog</a:t>
            </a:r>
            <a:r>
              <a:rPr lang="en-US" sz="2000" dirty="0"/>
              <a:t>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827B7A-821C-4A3E-BD79-3796E84E62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840987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1. Atomic Over Monolithic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0A41F-E32D-2F65-6015-65E9E6E3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11" y="1255059"/>
            <a:ext cx="4915647" cy="206188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0BFA47-CFF8-7320-EC5D-0CFF876BFC69}"/>
              </a:ext>
            </a:extLst>
          </p:cNvPr>
          <p:cNvSpPr/>
          <p:nvPr/>
        </p:nvSpPr>
        <p:spPr>
          <a:xfrm>
            <a:off x="9804170" y="4675525"/>
            <a:ext cx="566057" cy="574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8A325D-F291-5744-68E3-8B0B0876FC8B}"/>
              </a:ext>
            </a:extLst>
          </p:cNvPr>
          <p:cNvSpPr/>
          <p:nvPr/>
        </p:nvSpPr>
        <p:spPr>
          <a:xfrm>
            <a:off x="10090271" y="3596916"/>
            <a:ext cx="566057" cy="57476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AE677F-C1BD-5E80-73A1-8D15666D2CF2}"/>
              </a:ext>
            </a:extLst>
          </p:cNvPr>
          <p:cNvSpPr/>
          <p:nvPr/>
        </p:nvSpPr>
        <p:spPr>
          <a:xfrm>
            <a:off x="11388626" y="4739040"/>
            <a:ext cx="566057" cy="5747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153D21-39D4-2E9C-8774-254A8C9FC0FE}"/>
              </a:ext>
            </a:extLst>
          </p:cNvPr>
          <p:cNvSpPr/>
          <p:nvPr/>
        </p:nvSpPr>
        <p:spPr>
          <a:xfrm>
            <a:off x="11404492" y="3708850"/>
            <a:ext cx="566057" cy="5747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EC1A1-7693-EDCA-C5BC-1B02D17E2EB3}"/>
              </a:ext>
            </a:extLst>
          </p:cNvPr>
          <p:cNvCxnSpPr>
            <a:cxnSpLocks/>
            <a:stCxn id="4" idx="0"/>
            <a:endCxn id="5" idx="4"/>
          </p:cNvCxnSpPr>
          <p:nvPr/>
        </p:nvCxnSpPr>
        <p:spPr>
          <a:xfrm flipV="1">
            <a:off x="10087199" y="4171682"/>
            <a:ext cx="286101" cy="5038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DD259F-301E-89C4-69A5-BC4B694214F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0656328" y="3884299"/>
            <a:ext cx="748164" cy="1119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DE8181-BFC3-9948-A3D8-2B4BB210C3F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0370227" y="4962908"/>
            <a:ext cx="1018399" cy="635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56A8E-334E-28F8-C126-5244E9B0EE28}"/>
              </a:ext>
            </a:extLst>
          </p:cNvPr>
          <p:cNvCxnSpPr>
            <a:cxnSpLocks/>
            <a:stCxn id="6" idx="1"/>
            <a:endCxn id="5" idx="5"/>
          </p:cNvCxnSpPr>
          <p:nvPr/>
        </p:nvCxnSpPr>
        <p:spPr>
          <a:xfrm flipH="1" flipV="1">
            <a:off x="10573431" y="4087509"/>
            <a:ext cx="898092" cy="7357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A2CC8CD-955E-C647-ECA9-D47A58156F3A}"/>
              </a:ext>
            </a:extLst>
          </p:cNvPr>
          <p:cNvSpPr/>
          <p:nvPr/>
        </p:nvSpPr>
        <p:spPr>
          <a:xfrm>
            <a:off x="8066231" y="3663010"/>
            <a:ext cx="566057" cy="5747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F135AF-25AC-64B4-A8DC-D947AA5E2D38}"/>
              </a:ext>
            </a:extLst>
          </p:cNvPr>
          <p:cNvSpPr/>
          <p:nvPr/>
        </p:nvSpPr>
        <p:spPr>
          <a:xfrm>
            <a:off x="8066231" y="4451657"/>
            <a:ext cx="566057" cy="5747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01F44C-7851-4F25-2093-2677CEF800D6}"/>
              </a:ext>
            </a:extLst>
          </p:cNvPr>
          <p:cNvSpPr/>
          <p:nvPr/>
        </p:nvSpPr>
        <p:spPr>
          <a:xfrm>
            <a:off x="8066230" y="5258361"/>
            <a:ext cx="566057" cy="57476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A0F35D-260F-185B-747F-9AF6F5F1A4EE}"/>
              </a:ext>
            </a:extLst>
          </p:cNvPr>
          <p:cNvSpPr/>
          <p:nvPr/>
        </p:nvSpPr>
        <p:spPr>
          <a:xfrm>
            <a:off x="8066230" y="6105201"/>
            <a:ext cx="566057" cy="5747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D3FCCE-6AAE-6906-6FE3-30D53141D479}"/>
              </a:ext>
            </a:extLst>
          </p:cNvPr>
          <p:cNvCxnSpPr/>
          <p:nvPr/>
        </p:nvCxnSpPr>
        <p:spPr>
          <a:xfrm flipV="1">
            <a:off x="8632287" y="3650948"/>
            <a:ext cx="753623" cy="2597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1D8C9-98B2-4736-72E3-E592FE50632E}"/>
              </a:ext>
            </a:extLst>
          </p:cNvPr>
          <p:cNvCxnSpPr>
            <a:cxnSpLocks/>
          </p:cNvCxnSpPr>
          <p:nvPr/>
        </p:nvCxnSpPr>
        <p:spPr>
          <a:xfrm>
            <a:off x="8608822" y="3910734"/>
            <a:ext cx="733285" cy="2950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EF5841-B6A9-F14D-F999-7F36E56072AA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8632288" y="4739040"/>
            <a:ext cx="753622" cy="180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EC778C-4874-281F-B1B3-0BBDE8327C97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283102" y="4735297"/>
            <a:ext cx="783129" cy="3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3FED08-6A44-55D4-088D-61AEADB32D59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8632287" y="5545744"/>
            <a:ext cx="7536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599E97-6286-ED13-81E7-28ACD4819F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366195" y="6378220"/>
            <a:ext cx="700035" cy="14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01E7D7-E594-DC92-6DD0-2B992DE2992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227369" y="5545744"/>
            <a:ext cx="838861" cy="2549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AE460-4F27-4E36-ADA3-B767F3353CB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227369" y="5240304"/>
            <a:ext cx="921758" cy="1022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7EA5-66B5-EE49-3473-56E9F2F5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013F7F1-6A9C-B941-5206-900DDFD233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7" y="1084198"/>
            <a:ext cx="10740930" cy="5424177"/>
          </a:xfrm>
        </p:spPr>
        <p:txBody>
          <a:bodyPr>
            <a:normAutofit/>
          </a:bodyPr>
          <a:lstStyle/>
          <a:p>
            <a:pPr marL="285750" lvl="1" indent="-285750">
              <a:spcBef>
                <a:spcPts val="600"/>
              </a:spcBef>
            </a:pPr>
            <a:r>
              <a:rPr lang="en-US" sz="2000" i="1" u="sng" dirty="0"/>
              <a:t>"Describe what you want, not how to get it"</a:t>
            </a:r>
            <a:endParaRPr lang="en-US" sz="2000" b="1" u="sng" dirty="0"/>
          </a:p>
          <a:p>
            <a:pPr marL="285750" lvl="1" indent="-285750">
              <a:spcBef>
                <a:spcPts val="600"/>
              </a:spcBef>
            </a:pPr>
            <a:r>
              <a:rPr lang="en-US" sz="2000" b="1" dirty="0"/>
              <a:t>Declarative Specifications </a:t>
            </a:r>
          </a:p>
          <a:p>
            <a:pPr marL="971550" lvl="2" indent="-285750">
              <a:spcBef>
                <a:spcPts val="600"/>
              </a:spcBef>
            </a:pPr>
            <a:r>
              <a:rPr lang="en-US" sz="2000" dirty="0"/>
              <a:t>describe "</a:t>
            </a:r>
            <a:r>
              <a:rPr lang="en-US" sz="2000" b="1" i="1" dirty="0"/>
              <a:t>what</a:t>
            </a:r>
            <a:r>
              <a:rPr lang="en-US" sz="2000" dirty="0"/>
              <a:t>”</a:t>
            </a:r>
          </a:p>
          <a:p>
            <a:pPr marL="971550" lvl="2" indent="-285750">
              <a:spcBef>
                <a:spcPts val="600"/>
              </a:spcBef>
            </a:pPr>
            <a:r>
              <a:rPr lang="en-US" sz="1800" dirty="0"/>
              <a:t>Example: A DAG that describe </a:t>
            </a:r>
            <a:br>
              <a:rPr lang="en-US" sz="1800" dirty="0"/>
            </a:br>
            <a:r>
              <a:rPr lang="en-US" sz="1800" dirty="0"/>
              <a:t>the pipeline</a:t>
            </a:r>
          </a:p>
          <a:p>
            <a:pPr marL="285750" lvl="1" indent="-285750">
              <a:spcBef>
                <a:spcPts val="600"/>
              </a:spcBef>
            </a:pPr>
            <a:r>
              <a:rPr lang="en-US" sz="2000" dirty="0"/>
              <a:t> </a:t>
            </a:r>
            <a:r>
              <a:rPr lang="en-US" sz="2000" b="1" dirty="0"/>
              <a:t>Imperative Code</a:t>
            </a:r>
          </a:p>
          <a:p>
            <a:pPr marL="971550" lvl="2" indent="-285750">
              <a:spcBef>
                <a:spcPts val="600"/>
              </a:spcBef>
            </a:pPr>
            <a:r>
              <a:rPr lang="en-US" sz="2000" dirty="0"/>
              <a:t>describes "</a:t>
            </a:r>
            <a:r>
              <a:rPr lang="en-US" sz="2000" b="1" i="1" dirty="0"/>
              <a:t>how</a:t>
            </a:r>
            <a:r>
              <a:rPr lang="en-US" sz="2000" dirty="0"/>
              <a:t>".</a:t>
            </a:r>
          </a:p>
          <a:p>
            <a:pPr marL="971550" lvl="2" indent="-285750">
              <a:spcBef>
                <a:spcPts val="600"/>
              </a:spcBef>
            </a:pPr>
            <a:r>
              <a:rPr lang="en-US" sz="1800" dirty="0"/>
              <a:t>Example: 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1000 lines of code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Cursus Package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8BCC35C-3EB5-AD09-E4E6-B8CD45B66A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840987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2. </a:t>
            </a:r>
            <a:r>
              <a:rPr lang="en-US" b="1" dirty="0">
                <a:solidFill>
                  <a:schemeClr val="bg1"/>
                </a:solidFill>
              </a:rPr>
              <a:t>Declarative Over Imperative</a:t>
            </a:r>
            <a:endParaRPr lang="en-US" b="1" dirty="0">
              <a:solidFill>
                <a:schemeClr val="bg1"/>
              </a:solidFill>
              <a:latin typeface="Amazon Ember Heavy" panose="020B0603020204020204" pitchFamily="34" charset="0"/>
              <a:ea typeface="Amazon Ember Heavy" panose="020B0603020204020204" pitchFamily="34" charset="0"/>
              <a:cs typeface="Amazon Ember Heavy" panose="020B0603020204020204" pitchFamily="34" charset="0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A0255-ECE9-FAE0-088F-29AA5F5BFC57}"/>
              </a:ext>
            </a:extLst>
          </p:cNvPr>
          <p:cNvSpPr txBox="1"/>
          <p:nvPr/>
        </p:nvSpPr>
        <p:spPr>
          <a:xfrm>
            <a:off x="7593106" y="4966169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lines pipeline code.  VS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BB2D2F-0118-E36D-139A-C15764CB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93" y="1855950"/>
            <a:ext cx="1525565" cy="4455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45CF08-A6B8-3735-E8B6-DC359A4CA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52" y="1541929"/>
            <a:ext cx="4399221" cy="281766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F05D3CD-0D48-2994-800B-7D76E44F0D69}"/>
              </a:ext>
            </a:extLst>
          </p:cNvPr>
          <p:cNvSpPr/>
          <p:nvPr/>
        </p:nvSpPr>
        <p:spPr>
          <a:xfrm>
            <a:off x="4278963" y="1784233"/>
            <a:ext cx="1362635" cy="89621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4D50C2-F90A-F315-9CF4-A2A77DC9AAC4}"/>
              </a:ext>
            </a:extLst>
          </p:cNvPr>
          <p:cNvSpPr/>
          <p:nvPr/>
        </p:nvSpPr>
        <p:spPr>
          <a:xfrm>
            <a:off x="4278963" y="4047821"/>
            <a:ext cx="1362635" cy="89621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Cursus</a:t>
            </a:r>
          </a:p>
        </p:txBody>
      </p:sp>
    </p:spTree>
    <p:extLst>
      <p:ext uri="{BB962C8B-B14F-4D97-AF65-F5344CB8AC3E}">
        <p14:creationId xmlns:p14="http://schemas.microsoft.com/office/powerpoint/2010/main" val="405921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EB39-0DDE-12B1-04C2-19B1AD05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3968446-A12D-98F2-F436-2EBA98F20B67}"/>
              </a:ext>
            </a:extLst>
          </p:cNvPr>
          <p:cNvSpPr/>
          <p:nvPr/>
        </p:nvSpPr>
        <p:spPr>
          <a:xfrm>
            <a:off x="7001436" y="1869141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7CAB0-7846-8066-AB56-1E3DDF548BA8}"/>
              </a:ext>
            </a:extLst>
          </p:cNvPr>
          <p:cNvSpPr/>
          <p:nvPr/>
        </p:nvSpPr>
        <p:spPr>
          <a:xfrm>
            <a:off x="3165108" y="1869141"/>
            <a:ext cx="1828800" cy="2205318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2334F2-DC3A-D6CF-A187-F66BD4ABF5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590" y="147648"/>
            <a:ext cx="9438526" cy="6845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DAG Compiler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BB5507-3D75-E254-4B36-02D2C7421A7A}"/>
              </a:ext>
            </a:extLst>
          </p:cNvPr>
          <p:cNvSpPr/>
          <p:nvPr/>
        </p:nvSpPr>
        <p:spPr>
          <a:xfrm>
            <a:off x="3781839" y="2128914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79ABA1-13D2-1F58-D31E-E72FF06A766F}"/>
              </a:ext>
            </a:extLst>
          </p:cNvPr>
          <p:cNvSpPr/>
          <p:nvPr/>
        </p:nvSpPr>
        <p:spPr>
          <a:xfrm>
            <a:off x="3487430" y="3047558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FF3D3-DD86-BBEA-F59B-E4D942C96606}"/>
              </a:ext>
            </a:extLst>
          </p:cNvPr>
          <p:cNvSpPr/>
          <p:nvPr/>
        </p:nvSpPr>
        <p:spPr>
          <a:xfrm>
            <a:off x="4304849" y="3481668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19717C-CEFE-A8A7-5657-51855D92FE6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679662" y="2502986"/>
            <a:ext cx="192231" cy="54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B2EAA8-B5D5-B3C9-477B-8136FD2B86E5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4109999" y="2448204"/>
            <a:ext cx="387082" cy="103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9E3BC6-7982-6882-7FB2-1572199733B4}"/>
              </a:ext>
            </a:extLst>
          </p:cNvPr>
          <p:cNvSpPr txBox="1"/>
          <p:nvPr/>
        </p:nvSpPr>
        <p:spPr>
          <a:xfrm>
            <a:off x="3478388" y="4249699"/>
            <a:ext cx="151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Directed Graph (node, edge)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C768C2-785D-A9FB-2F20-78C24041A867}"/>
              </a:ext>
            </a:extLst>
          </p:cNvPr>
          <p:cNvSpPr/>
          <p:nvPr/>
        </p:nvSpPr>
        <p:spPr>
          <a:xfrm>
            <a:off x="5600758" y="2599132"/>
            <a:ext cx="793376" cy="7316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89F77-C516-C958-2281-932D861A7B8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4993908" y="2964936"/>
            <a:ext cx="606850" cy="68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DBEACE-84F1-9424-3618-B0166E5BACFB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6394134" y="2964936"/>
            <a:ext cx="607302" cy="68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1C936-37D1-96D1-0BE8-0888037D1E12}"/>
              </a:ext>
            </a:extLst>
          </p:cNvPr>
          <p:cNvSpPr txBox="1"/>
          <p:nvPr/>
        </p:nvSpPr>
        <p:spPr>
          <a:xfrm>
            <a:off x="5578510" y="3421630"/>
            <a:ext cx="12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Cursus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0814AC-DE6D-5867-4072-61C204FD73C1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3815590" y="3366848"/>
            <a:ext cx="489259" cy="301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60E095-69EE-4BE7-028D-FC06BE67C378}"/>
              </a:ext>
            </a:extLst>
          </p:cNvPr>
          <p:cNvSpPr txBox="1"/>
          <p:nvPr/>
        </p:nvSpPr>
        <p:spPr>
          <a:xfrm>
            <a:off x="7310374" y="4249699"/>
            <a:ext cx="151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SageMaker Pipeline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921FB2-99B8-B7C1-593D-ECDBA53A716F}"/>
              </a:ext>
            </a:extLst>
          </p:cNvPr>
          <p:cNvSpPr/>
          <p:nvPr/>
        </p:nvSpPr>
        <p:spPr>
          <a:xfrm>
            <a:off x="7619123" y="2102859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D4F93A-184D-21C5-4004-63FEFC90DC15}"/>
              </a:ext>
            </a:extLst>
          </p:cNvPr>
          <p:cNvSpPr/>
          <p:nvPr/>
        </p:nvSpPr>
        <p:spPr>
          <a:xfrm>
            <a:off x="7324714" y="302150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D42AD6-76BC-3CD1-F6E0-E3D7176D1B6E}"/>
              </a:ext>
            </a:extLst>
          </p:cNvPr>
          <p:cNvSpPr/>
          <p:nvPr/>
        </p:nvSpPr>
        <p:spPr>
          <a:xfrm>
            <a:off x="8142133" y="345561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0A6DC1-6562-6DBF-9FFF-8CE96C400C68}"/>
              </a:ext>
            </a:extLst>
          </p:cNvPr>
          <p:cNvCxnSpPr>
            <a:cxnSpLocks/>
            <a:stCxn id="36" idx="5"/>
            <a:endCxn id="38" idx="0"/>
          </p:cNvCxnSpPr>
          <p:nvPr/>
        </p:nvCxnSpPr>
        <p:spPr>
          <a:xfrm>
            <a:off x="7947283" y="2422149"/>
            <a:ext cx="387082" cy="10334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104FC9-A63F-4121-B4D5-6269180CCAC8}"/>
              </a:ext>
            </a:extLst>
          </p:cNvPr>
          <p:cNvCxnSpPr>
            <a:cxnSpLocks/>
            <a:stCxn id="37" idx="5"/>
            <a:endCxn id="38" idx="2"/>
          </p:cNvCxnSpPr>
          <p:nvPr/>
        </p:nvCxnSpPr>
        <p:spPr>
          <a:xfrm>
            <a:off x="7652874" y="3340793"/>
            <a:ext cx="489259" cy="3018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BCE0B7-E44A-1879-89C7-485731518E77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7516946" y="2422149"/>
            <a:ext cx="158480" cy="5993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E763CD-ACA7-AF3A-514E-B2EE14A5886A}"/>
              </a:ext>
            </a:extLst>
          </p:cNvPr>
          <p:cNvSpPr txBox="1"/>
          <p:nvPr/>
        </p:nvSpPr>
        <p:spPr>
          <a:xfrm>
            <a:off x="3631342" y="5576047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1E710-7A13-A392-EEC1-F126A61E2CBD}"/>
              </a:ext>
            </a:extLst>
          </p:cNvPr>
          <p:cNvSpPr txBox="1"/>
          <p:nvPr/>
        </p:nvSpPr>
        <p:spPr>
          <a:xfrm>
            <a:off x="7475847" y="557604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79289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DDA4-33BB-8D52-1C8D-E6878A9F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ED213-6850-357E-4678-779860C623E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Pipeline Generation Workflow using Cursus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9F9A-F81A-88F2-F04D-C73F8751F6C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7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17806-F9C5-F417-A48A-FFC55C26F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634615-BE63-318E-0040-1914A7269FAB}"/>
              </a:ext>
            </a:extLst>
          </p:cNvPr>
          <p:cNvSpPr/>
          <p:nvPr/>
        </p:nvSpPr>
        <p:spPr>
          <a:xfrm>
            <a:off x="8288253" y="1056548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52AF8-74A6-238C-B094-7CB4529ED123}"/>
              </a:ext>
            </a:extLst>
          </p:cNvPr>
          <p:cNvSpPr/>
          <p:nvPr/>
        </p:nvSpPr>
        <p:spPr>
          <a:xfrm>
            <a:off x="435143" y="1065824"/>
            <a:ext cx="1828800" cy="2205318"/>
          </a:xfrm>
          <a:prstGeom prst="rect">
            <a:avLst/>
          </a:prstGeom>
          <a:solidFill>
            <a:schemeClr val="accent1">
              <a:alpha val="9383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EDDC65-1A4D-6F1F-1703-752A72AEC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590" y="147648"/>
            <a:ext cx="9438526" cy="6845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Legacy Pipeline Generation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001FA4-E067-89F8-11C1-31A4C94E20D2}"/>
              </a:ext>
            </a:extLst>
          </p:cNvPr>
          <p:cNvSpPr/>
          <p:nvPr/>
        </p:nvSpPr>
        <p:spPr>
          <a:xfrm>
            <a:off x="1051874" y="1325597"/>
            <a:ext cx="384463" cy="374072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46A5D8-917E-2254-5154-67202D765C47}"/>
              </a:ext>
            </a:extLst>
          </p:cNvPr>
          <p:cNvSpPr/>
          <p:nvPr/>
        </p:nvSpPr>
        <p:spPr>
          <a:xfrm>
            <a:off x="757465" y="2244241"/>
            <a:ext cx="384463" cy="374072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7828C2-1698-ED23-3F53-D0FF943D3FBE}"/>
              </a:ext>
            </a:extLst>
          </p:cNvPr>
          <p:cNvSpPr/>
          <p:nvPr/>
        </p:nvSpPr>
        <p:spPr>
          <a:xfrm>
            <a:off x="1574884" y="2678351"/>
            <a:ext cx="384463" cy="374072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920C62-DA9B-99EA-4BCA-D68A285CC0A0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49697" y="1699669"/>
            <a:ext cx="192231" cy="54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27E287-4368-01DA-C04E-398FE27FB5F6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1380034" y="1644887"/>
            <a:ext cx="387082" cy="103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366DA-DF46-0081-38BB-DE9D4BB06EAC}"/>
              </a:ext>
            </a:extLst>
          </p:cNvPr>
          <p:cNvSpPr txBox="1"/>
          <p:nvPr/>
        </p:nvSpPr>
        <p:spPr>
          <a:xfrm>
            <a:off x="622274" y="3415136"/>
            <a:ext cx="151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DAG (Blueprint)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4BCC67-5311-1563-EA48-2D59BA238CF0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1085625" y="2563531"/>
            <a:ext cx="489259" cy="301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EE2F695-C428-AD8E-F347-02AD0CCC4F07}"/>
              </a:ext>
            </a:extLst>
          </p:cNvPr>
          <p:cNvSpPr txBox="1"/>
          <p:nvPr/>
        </p:nvSpPr>
        <p:spPr>
          <a:xfrm>
            <a:off x="8490401" y="3387403"/>
            <a:ext cx="151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SageMaker Pipeline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0A1045-AB86-572C-F56B-15411E15E2CF}"/>
              </a:ext>
            </a:extLst>
          </p:cNvPr>
          <p:cNvSpPr/>
          <p:nvPr/>
        </p:nvSpPr>
        <p:spPr>
          <a:xfrm>
            <a:off x="8799150" y="124056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6A6974-CC9B-0A33-85B9-58DA6AFFD3D1}"/>
              </a:ext>
            </a:extLst>
          </p:cNvPr>
          <p:cNvSpPr/>
          <p:nvPr/>
        </p:nvSpPr>
        <p:spPr>
          <a:xfrm>
            <a:off x="8504741" y="2159207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46689D-AC19-B123-AFF5-DCFDF86B415A}"/>
              </a:ext>
            </a:extLst>
          </p:cNvPr>
          <p:cNvSpPr/>
          <p:nvPr/>
        </p:nvSpPr>
        <p:spPr>
          <a:xfrm>
            <a:off x="9322160" y="2593317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53BEB7-F02F-73F2-4B61-1C8DFBACBEBB}"/>
              </a:ext>
            </a:extLst>
          </p:cNvPr>
          <p:cNvCxnSpPr>
            <a:cxnSpLocks/>
            <a:stCxn id="36" idx="5"/>
            <a:endCxn id="38" idx="0"/>
          </p:cNvCxnSpPr>
          <p:nvPr/>
        </p:nvCxnSpPr>
        <p:spPr>
          <a:xfrm>
            <a:off x="9127310" y="1559853"/>
            <a:ext cx="387082" cy="10334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508E2E-AC39-BB8A-2228-A85DB61798B5}"/>
              </a:ext>
            </a:extLst>
          </p:cNvPr>
          <p:cNvCxnSpPr>
            <a:cxnSpLocks/>
            <a:stCxn id="37" idx="5"/>
            <a:endCxn id="38" idx="2"/>
          </p:cNvCxnSpPr>
          <p:nvPr/>
        </p:nvCxnSpPr>
        <p:spPr>
          <a:xfrm>
            <a:off x="8832901" y="2478497"/>
            <a:ext cx="489259" cy="3018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06EB1-1B56-A839-A3D7-7F105DE0292C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8696973" y="1559853"/>
            <a:ext cx="158480" cy="5993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B0FF1C-740D-E798-1E11-4D116B015118}"/>
              </a:ext>
            </a:extLst>
          </p:cNvPr>
          <p:cNvSpPr/>
          <p:nvPr/>
        </p:nvSpPr>
        <p:spPr>
          <a:xfrm>
            <a:off x="3971709" y="4860968"/>
            <a:ext cx="600891" cy="58347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3A49-AE4C-5DE0-83A3-191FBA4F8FBB}"/>
              </a:ext>
            </a:extLst>
          </p:cNvPr>
          <p:cNvSpPr txBox="1"/>
          <p:nvPr/>
        </p:nvSpPr>
        <p:spPr>
          <a:xfrm>
            <a:off x="3768968" y="5573136"/>
            <a:ext cx="7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CE5D65-58E5-51E0-8DAD-410DBF6B5076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flipH="1" flipV="1">
            <a:off x="1349543" y="3271142"/>
            <a:ext cx="2622166" cy="1881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89E018-FE1D-4C58-B645-99FA0BF5492F}"/>
              </a:ext>
            </a:extLst>
          </p:cNvPr>
          <p:cNvSpPr/>
          <p:nvPr/>
        </p:nvSpPr>
        <p:spPr>
          <a:xfrm>
            <a:off x="10781650" y="3463086"/>
            <a:ext cx="1183610" cy="6292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Execute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2334D4-E46C-43F3-DC07-571F6E309A6A}"/>
              </a:ext>
            </a:extLst>
          </p:cNvPr>
          <p:cNvCxnSpPr>
            <a:cxnSpLocks/>
            <a:stCxn id="58" idx="3"/>
            <a:endCxn id="16" idx="1"/>
          </p:cNvCxnSpPr>
          <p:nvPr/>
        </p:nvCxnSpPr>
        <p:spPr>
          <a:xfrm flipV="1">
            <a:off x="7720670" y="2159207"/>
            <a:ext cx="567583" cy="24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3FE30AD-7D2B-2017-5F03-4C29439B7F79}"/>
              </a:ext>
            </a:extLst>
          </p:cNvPr>
          <p:cNvSpPr/>
          <p:nvPr/>
        </p:nvSpPr>
        <p:spPr>
          <a:xfrm>
            <a:off x="8566173" y="4829070"/>
            <a:ext cx="1368318" cy="11133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Execution Doc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AC0B45C4-5538-7027-7A56-ED273B2FFA51}"/>
              </a:ext>
            </a:extLst>
          </p:cNvPr>
          <p:cNvCxnSpPr>
            <a:cxnSpLocks/>
            <a:stCxn id="101" idx="3"/>
            <a:endCxn id="50" idx="2"/>
          </p:cNvCxnSpPr>
          <p:nvPr/>
        </p:nvCxnSpPr>
        <p:spPr>
          <a:xfrm flipV="1">
            <a:off x="9934491" y="4092313"/>
            <a:ext cx="1438964" cy="1293456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3FDCF1F9-A6C0-58ED-238A-83B507CC3886}"/>
              </a:ext>
            </a:extLst>
          </p:cNvPr>
          <p:cNvCxnSpPr>
            <a:cxnSpLocks/>
            <a:stCxn id="16" idx="3"/>
            <a:endCxn id="50" idx="0"/>
          </p:cNvCxnSpPr>
          <p:nvPr/>
        </p:nvCxnSpPr>
        <p:spPr>
          <a:xfrm>
            <a:off x="10117053" y="2159207"/>
            <a:ext cx="1256402" cy="1303879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2A2E043-A37A-4F48-C298-35DD4226518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263943" y="2168483"/>
            <a:ext cx="1331973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3E4B577-EF3F-4D3A-A50F-5190B301B3BF}"/>
              </a:ext>
            </a:extLst>
          </p:cNvPr>
          <p:cNvSpPr/>
          <p:nvPr/>
        </p:nvSpPr>
        <p:spPr>
          <a:xfrm>
            <a:off x="3588939" y="1065824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DB58AD-978F-D61D-E243-09150A8E4206}"/>
              </a:ext>
            </a:extLst>
          </p:cNvPr>
          <p:cNvSpPr/>
          <p:nvPr/>
        </p:nvSpPr>
        <p:spPr>
          <a:xfrm>
            <a:off x="4206626" y="124056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A330E6-2F74-6F6F-1A18-348E367A8502}"/>
              </a:ext>
            </a:extLst>
          </p:cNvPr>
          <p:cNvCxnSpPr>
            <a:cxnSpLocks/>
            <a:stCxn id="6" idx="5"/>
            <a:endCxn id="101" idx="1"/>
          </p:cNvCxnSpPr>
          <p:nvPr/>
        </p:nvCxnSpPr>
        <p:spPr>
          <a:xfrm>
            <a:off x="4484602" y="5358994"/>
            <a:ext cx="4081571" cy="267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6A33A0C-CF99-7B9C-7DA4-F0C284CB6A37}"/>
              </a:ext>
            </a:extLst>
          </p:cNvPr>
          <p:cNvSpPr/>
          <p:nvPr/>
        </p:nvSpPr>
        <p:spPr>
          <a:xfrm>
            <a:off x="5891870" y="1058960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3B86EC-802D-68E7-D0B9-28B5A7A54F14}"/>
              </a:ext>
            </a:extLst>
          </p:cNvPr>
          <p:cNvSpPr/>
          <p:nvPr/>
        </p:nvSpPr>
        <p:spPr>
          <a:xfrm>
            <a:off x="6459453" y="122002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F12EB6-9662-D1FC-7B18-3F536E404B32}"/>
              </a:ext>
            </a:extLst>
          </p:cNvPr>
          <p:cNvSpPr/>
          <p:nvPr/>
        </p:nvSpPr>
        <p:spPr>
          <a:xfrm>
            <a:off x="6165044" y="2138667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445FEA-3121-BD0E-1EFF-B3315AE119B9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 flipH="1">
            <a:off x="6357276" y="1539313"/>
            <a:ext cx="158480" cy="5993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C7E8C6F-A268-1D35-9CE4-D48CAFD8323C}"/>
              </a:ext>
            </a:extLst>
          </p:cNvPr>
          <p:cNvCxnSpPr>
            <a:cxnSpLocks/>
            <a:stCxn id="27" idx="3"/>
            <a:endCxn id="58" idx="1"/>
          </p:cNvCxnSpPr>
          <p:nvPr/>
        </p:nvCxnSpPr>
        <p:spPr>
          <a:xfrm flipV="1">
            <a:off x="5417739" y="2161619"/>
            <a:ext cx="474131" cy="6864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2906D31-0D53-5A9B-92AE-B7BA2A3A7C9A}"/>
              </a:ext>
            </a:extLst>
          </p:cNvPr>
          <p:cNvCxnSpPr>
            <a:cxnSpLocks/>
            <a:stCxn id="35" idx="2"/>
            <a:endCxn id="101" idx="0"/>
          </p:cNvCxnSpPr>
          <p:nvPr/>
        </p:nvCxnSpPr>
        <p:spPr>
          <a:xfrm>
            <a:off x="9250332" y="4033734"/>
            <a:ext cx="0" cy="79533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49D9D3-B028-10B3-3C60-DF7EDB06446F}"/>
              </a:ext>
            </a:extLst>
          </p:cNvPr>
          <p:cNvCxnSpPr>
            <a:cxnSpLocks/>
            <a:stCxn id="6" idx="0"/>
            <a:endCxn id="27" idx="2"/>
          </p:cNvCxnSpPr>
          <p:nvPr/>
        </p:nvCxnSpPr>
        <p:spPr>
          <a:xfrm flipV="1">
            <a:off x="4272155" y="3271142"/>
            <a:ext cx="231184" cy="15898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E36C495-C283-C842-568B-3B61735EA83D}"/>
              </a:ext>
            </a:extLst>
          </p:cNvPr>
          <p:cNvCxnSpPr>
            <a:cxnSpLocks/>
            <a:stCxn id="6" idx="7"/>
            <a:endCxn id="58" idx="2"/>
          </p:cNvCxnSpPr>
          <p:nvPr/>
        </p:nvCxnSpPr>
        <p:spPr>
          <a:xfrm flipV="1">
            <a:off x="4484602" y="3264278"/>
            <a:ext cx="2321668" cy="1682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AEF3037-25A3-E53A-5D79-431A188FA58C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572600" y="3265165"/>
            <a:ext cx="3715653" cy="18875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3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0827C-C645-AF14-C83B-3CC17A7A4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0BB1CE-2478-1307-C55B-B4F1913EFBBA}"/>
              </a:ext>
            </a:extLst>
          </p:cNvPr>
          <p:cNvSpPr/>
          <p:nvPr/>
        </p:nvSpPr>
        <p:spPr>
          <a:xfrm>
            <a:off x="8181463" y="1065824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1E169-7605-B166-E6E4-7E761EFA08DF}"/>
              </a:ext>
            </a:extLst>
          </p:cNvPr>
          <p:cNvSpPr/>
          <p:nvPr/>
        </p:nvSpPr>
        <p:spPr>
          <a:xfrm>
            <a:off x="2213249" y="1045899"/>
            <a:ext cx="1828800" cy="2205318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7D70B6-1C64-2E03-0B97-8009CD370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590" y="147648"/>
            <a:ext cx="9438526" cy="6845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Pipeline Compilation with Cursus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039BBE-FC12-85C3-036E-76BC7A4FF669}"/>
              </a:ext>
            </a:extLst>
          </p:cNvPr>
          <p:cNvSpPr/>
          <p:nvPr/>
        </p:nvSpPr>
        <p:spPr>
          <a:xfrm>
            <a:off x="2829980" y="1305672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DF2A5E-594B-5B82-38F5-4FBD51500E34}"/>
              </a:ext>
            </a:extLst>
          </p:cNvPr>
          <p:cNvSpPr/>
          <p:nvPr/>
        </p:nvSpPr>
        <p:spPr>
          <a:xfrm>
            <a:off x="2535571" y="2224316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CF9D33-49D9-1918-1A32-FFFFFF81461B}"/>
              </a:ext>
            </a:extLst>
          </p:cNvPr>
          <p:cNvSpPr/>
          <p:nvPr/>
        </p:nvSpPr>
        <p:spPr>
          <a:xfrm>
            <a:off x="3352990" y="2658426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28402-DA42-49B7-8EEB-865D4B48B797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727803" y="1679744"/>
            <a:ext cx="192231" cy="54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FD710-BC1A-5C59-34AC-783354023FD9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3158140" y="1624962"/>
            <a:ext cx="387082" cy="103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1841A-E10C-71F1-648E-A3D629D32E6C}"/>
              </a:ext>
            </a:extLst>
          </p:cNvPr>
          <p:cNvSpPr txBox="1"/>
          <p:nvPr/>
        </p:nvSpPr>
        <p:spPr>
          <a:xfrm>
            <a:off x="2526529" y="3426457"/>
            <a:ext cx="151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DAG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BC3C12-B6D0-CEBC-09A1-E3DAC340E88B}"/>
              </a:ext>
            </a:extLst>
          </p:cNvPr>
          <p:cNvSpPr/>
          <p:nvPr/>
        </p:nvSpPr>
        <p:spPr>
          <a:xfrm>
            <a:off x="6260932" y="1793403"/>
            <a:ext cx="793376" cy="73160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1EEED-CB24-4096-F62A-4384A23F0181}"/>
              </a:ext>
            </a:extLst>
          </p:cNvPr>
          <p:cNvSpPr txBox="1"/>
          <p:nvPr/>
        </p:nvSpPr>
        <p:spPr>
          <a:xfrm>
            <a:off x="5565892" y="2559512"/>
            <a:ext cx="264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PipelineDAGCompiler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9F6ED8-C54D-0B33-C2B6-8DB292EC4B43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2863731" y="2543606"/>
            <a:ext cx="489259" cy="301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130FB96-EFE9-04CF-E8BD-FC0930258E80}"/>
              </a:ext>
            </a:extLst>
          </p:cNvPr>
          <p:cNvSpPr txBox="1"/>
          <p:nvPr/>
        </p:nvSpPr>
        <p:spPr>
          <a:xfrm>
            <a:off x="8490401" y="3387403"/>
            <a:ext cx="151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SageMaker Pipeline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8FBB427-0FE4-5723-CE8E-B2643A3F9CD4}"/>
              </a:ext>
            </a:extLst>
          </p:cNvPr>
          <p:cNvSpPr/>
          <p:nvPr/>
        </p:nvSpPr>
        <p:spPr>
          <a:xfrm>
            <a:off x="8799150" y="1240563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7BE315-9F46-C18F-1FE5-24EE7700DDF1}"/>
              </a:ext>
            </a:extLst>
          </p:cNvPr>
          <p:cNvSpPr/>
          <p:nvPr/>
        </p:nvSpPr>
        <p:spPr>
          <a:xfrm>
            <a:off x="8504741" y="2159207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786F23-2543-AC6E-103D-DF63F99F148C}"/>
              </a:ext>
            </a:extLst>
          </p:cNvPr>
          <p:cNvSpPr/>
          <p:nvPr/>
        </p:nvSpPr>
        <p:spPr>
          <a:xfrm>
            <a:off x="9322160" y="2593317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5F6E39-A9D3-11EF-3A5D-95CCCB47BC3B}"/>
              </a:ext>
            </a:extLst>
          </p:cNvPr>
          <p:cNvCxnSpPr>
            <a:cxnSpLocks/>
            <a:stCxn id="36" idx="5"/>
            <a:endCxn id="38" idx="0"/>
          </p:cNvCxnSpPr>
          <p:nvPr/>
        </p:nvCxnSpPr>
        <p:spPr>
          <a:xfrm>
            <a:off x="9127310" y="1559853"/>
            <a:ext cx="387082" cy="10334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B634D2-1636-F8E3-1C84-C11E747B110C}"/>
              </a:ext>
            </a:extLst>
          </p:cNvPr>
          <p:cNvCxnSpPr>
            <a:cxnSpLocks/>
            <a:stCxn id="37" idx="5"/>
            <a:endCxn id="38" idx="2"/>
          </p:cNvCxnSpPr>
          <p:nvPr/>
        </p:nvCxnSpPr>
        <p:spPr>
          <a:xfrm>
            <a:off x="8832901" y="2478497"/>
            <a:ext cx="489259" cy="3018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97986E-AEA8-4BD3-E5D7-D1846D932788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8696973" y="1559853"/>
            <a:ext cx="158480" cy="5993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CAA7D06-1938-F2C8-FA3F-9D049BD7CB34}"/>
              </a:ext>
            </a:extLst>
          </p:cNvPr>
          <p:cNvSpPr/>
          <p:nvPr/>
        </p:nvSpPr>
        <p:spPr>
          <a:xfrm>
            <a:off x="261258" y="3519038"/>
            <a:ext cx="600891" cy="58347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ABC58-67B8-7890-D946-72314A08D674}"/>
              </a:ext>
            </a:extLst>
          </p:cNvPr>
          <p:cNvSpPr txBox="1"/>
          <p:nvPr/>
        </p:nvSpPr>
        <p:spPr>
          <a:xfrm>
            <a:off x="146515" y="4280186"/>
            <a:ext cx="71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2468E2-FF6F-AABF-F810-D53A800D0D0C}"/>
              </a:ext>
            </a:extLst>
          </p:cNvPr>
          <p:cNvSpPr/>
          <p:nvPr/>
        </p:nvSpPr>
        <p:spPr>
          <a:xfrm>
            <a:off x="2353129" y="4358829"/>
            <a:ext cx="1828800" cy="20088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StepA: {</a:t>
            </a:r>
            <a:br>
              <a:rPr lang="en-US" sz="1400" dirty="0"/>
            </a:br>
            <a:r>
              <a:rPr lang="en-US" sz="1400" dirty="0"/>
              <a:t>      field 1: val1</a:t>
            </a:r>
            <a:br>
              <a:rPr lang="en-US" sz="1400" dirty="0"/>
            </a:br>
            <a:r>
              <a:rPr lang="en-US" sz="1400" dirty="0"/>
              <a:t>   }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dirty="0" err="1"/>
              <a:t>StepB</a:t>
            </a:r>
            <a:r>
              <a:rPr lang="en-US" sz="1400" dirty="0"/>
              <a:t>: {</a:t>
            </a:r>
            <a:br>
              <a:rPr lang="en-US" sz="1400" dirty="0"/>
            </a:br>
            <a:r>
              <a:rPr lang="en-US" sz="1400" dirty="0"/>
              <a:t>      field 2: val2</a:t>
            </a:r>
            <a:br>
              <a:rPr lang="en-US" sz="1400" dirty="0"/>
            </a:br>
            <a:r>
              <a:rPr lang="en-US" sz="1400" dirty="0"/>
              <a:t>   }</a:t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E3AAC-1CDD-C4E8-3285-DE2C56A49328}"/>
              </a:ext>
            </a:extLst>
          </p:cNvPr>
          <p:cNvSpPr txBox="1"/>
          <p:nvPr/>
        </p:nvSpPr>
        <p:spPr>
          <a:xfrm>
            <a:off x="2565642" y="6367697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Config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B0ECB7-E75E-E9CE-9B46-158538A182A3}"/>
              </a:ext>
            </a:extLst>
          </p:cNvPr>
          <p:cNvCxnSpPr>
            <a:cxnSpLocks/>
            <a:stCxn id="6" idx="7"/>
            <a:endCxn id="14" idx="1"/>
          </p:cNvCxnSpPr>
          <p:nvPr/>
        </p:nvCxnSpPr>
        <p:spPr>
          <a:xfrm flipV="1">
            <a:off x="774151" y="2148558"/>
            <a:ext cx="1439098" cy="14559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E8EA4-5AF2-CD28-621F-05CD155ABAEE}"/>
              </a:ext>
            </a:extLst>
          </p:cNvPr>
          <p:cNvCxnSpPr>
            <a:cxnSpLocks/>
            <a:stCxn id="6" idx="5"/>
            <a:endCxn id="12" idx="1"/>
          </p:cNvCxnSpPr>
          <p:nvPr/>
        </p:nvCxnSpPr>
        <p:spPr>
          <a:xfrm>
            <a:off x="774151" y="4017064"/>
            <a:ext cx="1578978" cy="13461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4E1F571-05D6-5A11-2779-4932B19A89D3}"/>
              </a:ext>
            </a:extLst>
          </p:cNvPr>
          <p:cNvSpPr/>
          <p:nvPr/>
        </p:nvSpPr>
        <p:spPr>
          <a:xfrm>
            <a:off x="10781650" y="3463086"/>
            <a:ext cx="1183610" cy="6292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Execute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BEDD20-3F88-7393-D3FF-5B5BC1E7DAC9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7054308" y="2159207"/>
            <a:ext cx="1127155" cy="927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3CD0AF65-727A-443F-FF05-2DD4A5687DBB}"/>
              </a:ext>
            </a:extLst>
          </p:cNvPr>
          <p:cNvSpPr/>
          <p:nvPr/>
        </p:nvSpPr>
        <p:spPr>
          <a:xfrm>
            <a:off x="6286915" y="4997459"/>
            <a:ext cx="793376" cy="7316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B5B37C-8573-A0B5-86EC-10F578A8E349}"/>
              </a:ext>
            </a:extLst>
          </p:cNvPr>
          <p:cNvSpPr txBox="1"/>
          <p:nvPr/>
        </p:nvSpPr>
        <p:spPr>
          <a:xfrm>
            <a:off x="5737871" y="5809734"/>
            <a:ext cx="239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ExecutionDocumentGenerator</a:t>
            </a: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86DA1C2-B603-6C2D-04E4-0B72961629A2}"/>
              </a:ext>
            </a:extLst>
          </p:cNvPr>
          <p:cNvCxnSpPr>
            <a:cxnSpLocks/>
            <a:stCxn id="87" idx="6"/>
            <a:endCxn id="101" idx="1"/>
          </p:cNvCxnSpPr>
          <p:nvPr/>
        </p:nvCxnSpPr>
        <p:spPr>
          <a:xfrm>
            <a:off x="7080291" y="5363263"/>
            <a:ext cx="1410110" cy="127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E57461-325C-04D2-B563-3E3F420833F7}"/>
              </a:ext>
            </a:extLst>
          </p:cNvPr>
          <p:cNvSpPr/>
          <p:nvPr/>
        </p:nvSpPr>
        <p:spPr>
          <a:xfrm>
            <a:off x="8490401" y="4819264"/>
            <a:ext cx="1368318" cy="11133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Execution Doc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36835A43-A6D2-C00A-BD6B-18819DDE29FD}"/>
              </a:ext>
            </a:extLst>
          </p:cNvPr>
          <p:cNvCxnSpPr>
            <a:cxnSpLocks/>
            <a:stCxn id="101" idx="3"/>
            <a:endCxn id="50" idx="2"/>
          </p:cNvCxnSpPr>
          <p:nvPr/>
        </p:nvCxnSpPr>
        <p:spPr>
          <a:xfrm flipV="1">
            <a:off x="9858719" y="4092313"/>
            <a:ext cx="1514736" cy="128365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DAC0906-CC9F-7F82-41E9-9058A3B55310}"/>
              </a:ext>
            </a:extLst>
          </p:cNvPr>
          <p:cNvCxnSpPr>
            <a:cxnSpLocks/>
            <a:stCxn id="16" idx="3"/>
            <a:endCxn id="50" idx="0"/>
          </p:cNvCxnSpPr>
          <p:nvPr/>
        </p:nvCxnSpPr>
        <p:spPr>
          <a:xfrm>
            <a:off x="10010263" y="2168483"/>
            <a:ext cx="1363192" cy="1294603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2C8D78E-9428-6F83-2CC5-256B3D25C9E6}"/>
              </a:ext>
            </a:extLst>
          </p:cNvPr>
          <p:cNvCxnSpPr>
            <a:stCxn id="14" idx="3"/>
            <a:endCxn id="18" idx="2"/>
          </p:cNvCxnSpPr>
          <p:nvPr/>
        </p:nvCxnSpPr>
        <p:spPr>
          <a:xfrm>
            <a:off x="4042049" y="2148558"/>
            <a:ext cx="2218883" cy="10649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76BAA29-6492-B780-C504-A8B19E34E587}"/>
              </a:ext>
            </a:extLst>
          </p:cNvPr>
          <p:cNvCxnSpPr>
            <a:cxnSpLocks/>
            <a:stCxn id="12" idx="3"/>
            <a:endCxn id="87" idx="2"/>
          </p:cNvCxnSpPr>
          <p:nvPr/>
        </p:nvCxnSpPr>
        <p:spPr>
          <a:xfrm>
            <a:off x="4181929" y="5363263"/>
            <a:ext cx="210498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18B36774-4DAD-C3E6-39BC-29AF2DCD364C}"/>
              </a:ext>
            </a:extLst>
          </p:cNvPr>
          <p:cNvCxnSpPr/>
          <p:nvPr/>
        </p:nvCxnSpPr>
        <p:spPr>
          <a:xfrm rot="16200000" flipH="1">
            <a:off x="3262405" y="3474177"/>
            <a:ext cx="2668729" cy="1109441"/>
          </a:xfrm>
          <a:prstGeom prst="bentConnector3">
            <a:avLst>
              <a:gd name="adj1" fmla="val 2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>
            <a:extLst>
              <a:ext uri="{FF2B5EF4-FFF2-40B4-BE49-F238E27FC236}">
                <a16:creationId xmlns:a16="http://schemas.microsoft.com/office/drawing/2014/main" id="{E1755450-DC5E-F097-F027-371CBFDB8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58204" y="2911339"/>
            <a:ext cx="2650781" cy="1165071"/>
          </a:xfrm>
          <a:prstGeom prst="bentConnector3">
            <a:avLst>
              <a:gd name="adj1" fmla="val 360"/>
            </a:avLst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4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9F9FDE3-1637-A065-4040-3EB74F7CD31A}"/>
              </a:ext>
            </a:extLst>
          </p:cNvPr>
          <p:cNvSpPr txBox="1">
            <a:spLocks/>
          </p:cNvSpPr>
          <p:nvPr/>
        </p:nvSpPr>
        <p:spPr>
          <a:xfrm>
            <a:off x="479590" y="147648"/>
            <a:ext cx="9438526" cy="684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8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30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02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Code Comparison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4A30-DE5D-BBF7-DBD5-FD1F54CF04C0}"/>
              </a:ext>
            </a:extLst>
          </p:cNvPr>
          <p:cNvSpPr txBox="1"/>
          <p:nvPr/>
        </p:nvSpPr>
        <p:spPr>
          <a:xfrm>
            <a:off x="112159" y="1077238"/>
            <a:ext cx="598384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MODSTemplate</a:t>
            </a:r>
            <a:r>
              <a:rPr lang="en-US" dirty="0"/>
              <a:t>(***)</a:t>
            </a:r>
          </a:p>
          <a:p>
            <a:r>
              <a:rPr lang="en-US" dirty="0"/>
              <a:t>Class </a:t>
            </a:r>
            <a:r>
              <a:rPr lang="en-US" dirty="0" err="1"/>
              <a:t>MyPipelineLegacy</a:t>
            </a:r>
            <a:r>
              <a:rPr lang="en-US" dirty="0"/>
              <a:t>:</a:t>
            </a:r>
          </a:p>
          <a:p>
            <a:r>
              <a:rPr lang="en-US" dirty="0"/>
              <a:t>      def __</a:t>
            </a:r>
            <a:r>
              <a:rPr lang="en-US" dirty="0" err="1"/>
              <a:t>init</a:t>
            </a:r>
            <a:r>
              <a:rPr lang="en-US" dirty="0"/>
              <a:t>__ (**):</a:t>
            </a:r>
          </a:p>
          <a:p>
            <a:r>
              <a:rPr lang="en-US" dirty="0"/>
              <a:t>            self.step_1 = </a:t>
            </a:r>
            <a:r>
              <a:rPr lang="en-US" dirty="0" err="1"/>
              <a:t>create_cradle_downloading_step</a:t>
            </a:r>
            <a:r>
              <a:rPr lang="en-US" dirty="0"/>
              <a:t>()</a:t>
            </a:r>
          </a:p>
          <a:p>
            <a:r>
              <a:rPr lang="en-US" dirty="0"/>
              <a:t>            self.step_2 = </a:t>
            </a:r>
            <a:r>
              <a:rPr lang="en-US" dirty="0" err="1"/>
              <a:t>create_preprocessing_step</a:t>
            </a:r>
            <a:r>
              <a:rPr lang="en-US" dirty="0"/>
              <a:t>()</a:t>
            </a:r>
          </a:p>
          <a:p>
            <a:r>
              <a:rPr lang="en-US" dirty="0"/>
              <a:t>            self.step_3 = </a:t>
            </a:r>
            <a:r>
              <a:rPr lang="en-US" dirty="0" err="1"/>
              <a:t>create_training_step</a:t>
            </a:r>
            <a:r>
              <a:rPr lang="en-US" dirty="0"/>
              <a:t>()</a:t>
            </a:r>
          </a:p>
          <a:p>
            <a:r>
              <a:rPr lang="en-US" dirty="0"/>
              <a:t>             </a:t>
            </a:r>
          </a:p>
          <a:p>
            <a:endParaRPr lang="en-US" dirty="0"/>
          </a:p>
          <a:p>
            <a:r>
              <a:rPr lang="en-US" dirty="0"/>
              <a:t>      def </a:t>
            </a:r>
            <a:r>
              <a:rPr lang="en-US" b="1" dirty="0" err="1"/>
              <a:t>generate_pipeline</a:t>
            </a:r>
            <a:r>
              <a:rPr lang="en-US" dirty="0"/>
              <a:t>():</a:t>
            </a:r>
          </a:p>
          <a:p>
            <a:r>
              <a:rPr lang="en-US" dirty="0"/>
              <a:t>            steps=[self.step_1, </a:t>
            </a:r>
          </a:p>
          <a:p>
            <a:r>
              <a:rPr lang="en-US" dirty="0"/>
              <a:t>                        self.step_2 , </a:t>
            </a:r>
          </a:p>
          <a:p>
            <a:r>
              <a:rPr lang="en-US" dirty="0"/>
              <a:t>                        self.step_3 </a:t>
            </a:r>
          </a:p>
          <a:p>
            <a:r>
              <a:rPr lang="en-US" dirty="0"/>
              <a:t>            ]</a:t>
            </a:r>
          </a:p>
          <a:p>
            <a:r>
              <a:rPr lang="en-US" dirty="0"/>
              <a:t>            return Pipeline(</a:t>
            </a:r>
          </a:p>
          <a:p>
            <a:r>
              <a:rPr lang="en-US" dirty="0"/>
              <a:t>                    name=</a:t>
            </a:r>
            <a:r>
              <a:rPr lang="en-US" dirty="0" err="1"/>
              <a:t>self.pipeline_name</a:t>
            </a:r>
            <a:r>
              <a:rPr lang="en-US" dirty="0"/>
              <a:t>,</a:t>
            </a:r>
          </a:p>
          <a:p>
            <a:r>
              <a:rPr lang="en-US" dirty="0"/>
              <a:t>                    parameters=[*],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sagemaker_session</a:t>
            </a:r>
            <a:r>
              <a:rPr lang="en-US" dirty="0"/>
              <a:t>=*,</a:t>
            </a:r>
          </a:p>
          <a:p>
            <a:r>
              <a:rPr lang="en-US" dirty="0"/>
              <a:t>                    steps=steps,</a:t>
            </a:r>
          </a:p>
          <a:p>
            <a:r>
              <a:rPr lang="en-US" dirty="0"/>
              <a:t>             )</a:t>
            </a:r>
          </a:p>
          <a:p>
            <a:endParaRPr lang="en-US" dirty="0"/>
          </a:p>
          <a:p>
            <a:r>
              <a:rPr lang="en-US" dirty="0"/>
              <a:t>        def </a:t>
            </a:r>
            <a:r>
              <a:rPr lang="en-US" dirty="0" err="1"/>
              <a:t>create_cradle_downloading_step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</a:p>
          <a:p>
            <a:endParaRPr lang="en-US" dirty="0"/>
          </a:p>
          <a:p>
            <a:r>
              <a:rPr lang="en-US" dirty="0"/>
              <a:t>            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2BCF6-1E42-A702-D15E-1E70144E7486}"/>
              </a:ext>
            </a:extLst>
          </p:cNvPr>
          <p:cNvSpPr txBox="1"/>
          <p:nvPr/>
        </p:nvSpPr>
        <p:spPr>
          <a:xfrm>
            <a:off x="5937338" y="1077237"/>
            <a:ext cx="598384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MODSTemplate</a:t>
            </a:r>
            <a:r>
              <a:rPr lang="en-US" dirty="0"/>
              <a:t>(***)</a:t>
            </a:r>
          </a:p>
          <a:p>
            <a:r>
              <a:rPr lang="en-US" dirty="0"/>
              <a:t>Class </a:t>
            </a:r>
            <a:r>
              <a:rPr lang="en-US" dirty="0" err="1"/>
              <a:t>MyPipelineCursus</a:t>
            </a:r>
            <a:r>
              <a:rPr lang="en-US" dirty="0"/>
              <a:t>:</a:t>
            </a:r>
          </a:p>
          <a:p>
            <a:r>
              <a:rPr lang="en-US" dirty="0"/>
              <a:t>      def __</a:t>
            </a:r>
            <a:r>
              <a:rPr lang="en-US" dirty="0" err="1"/>
              <a:t>init</a:t>
            </a:r>
            <a:r>
              <a:rPr lang="en-US" dirty="0"/>
              <a:t>__ (**):</a:t>
            </a:r>
          </a:p>
          <a:p>
            <a:r>
              <a:rPr lang="en-US" dirty="0"/>
              <a:t>          </a:t>
            </a:r>
            <a:r>
              <a:rPr lang="en-US" dirty="0" err="1"/>
              <a:t>self.dag_compiler</a:t>
            </a:r>
            <a:r>
              <a:rPr lang="en-US" dirty="0"/>
              <a:t> = </a:t>
            </a:r>
            <a:r>
              <a:rPr lang="en-US" b="1" dirty="0" err="1"/>
              <a:t>PipelineDAGCompiler</a:t>
            </a:r>
            <a:r>
              <a:rPr lang="en-US" dirty="0"/>
              <a:t>( </a:t>
            </a:r>
          </a:p>
          <a:p>
            <a:r>
              <a:rPr lang="en-US" dirty="0"/>
              <a:t>                                                       </a:t>
            </a:r>
            <a:r>
              <a:rPr lang="en-US" b="1" dirty="0" err="1"/>
              <a:t>config_path</a:t>
            </a:r>
            <a:r>
              <a:rPr lang="en-US" dirty="0"/>
              <a:t>,       </a:t>
            </a:r>
          </a:p>
          <a:p>
            <a:r>
              <a:rPr lang="en-US" dirty="0"/>
              <a:t>			         parameters, </a:t>
            </a:r>
          </a:p>
          <a:p>
            <a:r>
              <a:rPr lang="en-US" dirty="0"/>
              <a:t> 		                        </a:t>
            </a:r>
            <a:r>
              <a:rPr lang="en-US" dirty="0" err="1"/>
              <a:t>sagemaker_session</a:t>
            </a:r>
            <a:endParaRPr lang="en-US" dirty="0"/>
          </a:p>
          <a:p>
            <a:r>
              <a:rPr lang="en-US" dirty="0"/>
              <a:t>                                              )</a:t>
            </a:r>
          </a:p>
          <a:p>
            <a:r>
              <a:rPr lang="en-US" dirty="0"/>
              <a:t>          </a:t>
            </a:r>
            <a:r>
              <a:rPr lang="en-US" dirty="0" err="1"/>
              <a:t>self.</a:t>
            </a:r>
            <a:r>
              <a:rPr lang="en-US" b="1" dirty="0" err="1"/>
              <a:t>dag</a:t>
            </a:r>
            <a:r>
              <a:rPr lang="en-US" dirty="0"/>
              <a:t> = </a:t>
            </a:r>
            <a:r>
              <a:rPr lang="en-US" dirty="0" err="1"/>
              <a:t>create_dag</a:t>
            </a:r>
            <a:r>
              <a:rPr lang="en-US" dirty="0"/>
              <a:t>() // or </a:t>
            </a:r>
            <a:r>
              <a:rPr lang="en-US" dirty="0" err="1"/>
              <a:t>load_dag</a:t>
            </a:r>
            <a:r>
              <a:rPr lang="en-US" dirty="0"/>
              <a:t>(</a:t>
            </a:r>
            <a:r>
              <a:rPr lang="en-US" dirty="0" err="1"/>
              <a:t>dag_path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     def </a:t>
            </a:r>
            <a:r>
              <a:rPr lang="en-US" b="1" dirty="0" err="1"/>
              <a:t>generate_pipeline</a:t>
            </a:r>
            <a:r>
              <a:rPr lang="en-US" dirty="0"/>
              <a:t>():</a:t>
            </a:r>
          </a:p>
          <a:p>
            <a:r>
              <a:rPr lang="en-US" dirty="0"/>
              <a:t>           pipeline =  	</a:t>
            </a:r>
            <a:r>
              <a:rPr lang="en-US" dirty="0" err="1"/>
              <a:t>self</a:t>
            </a:r>
            <a:r>
              <a:rPr lang="en-US" u="sng" dirty="0" err="1"/>
              <a:t>.</a:t>
            </a:r>
            <a:r>
              <a:rPr lang="en-US" b="1" i="1" u="sng" dirty="0" err="1"/>
              <a:t>dag_compiler</a:t>
            </a:r>
            <a:r>
              <a:rPr lang="en-US" dirty="0" err="1"/>
              <a:t>.</a:t>
            </a:r>
            <a:r>
              <a:rPr lang="en-US" b="1" dirty="0" err="1"/>
              <a:t>compile</a:t>
            </a:r>
            <a:r>
              <a:rPr lang="en-US" dirty="0"/>
              <a:t>( </a:t>
            </a:r>
          </a:p>
          <a:p>
            <a:r>
              <a:rPr lang="en-US" dirty="0"/>
              <a:t>                                                        </a:t>
            </a:r>
            <a:r>
              <a:rPr lang="en-US" dirty="0" err="1"/>
              <a:t>dag</a:t>
            </a:r>
            <a:r>
              <a:rPr lang="en-US" dirty="0"/>
              <a:t>=</a:t>
            </a:r>
            <a:r>
              <a:rPr lang="en-US" dirty="0" err="1"/>
              <a:t>self.dag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                             **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                                                )</a:t>
            </a:r>
          </a:p>
          <a:p>
            <a:r>
              <a:rPr lang="en-US" dirty="0"/>
              <a:t>           return pipeline</a:t>
            </a:r>
          </a:p>
          <a:p>
            <a:endParaRPr lang="en-US" dirty="0"/>
          </a:p>
          <a:p>
            <a:r>
              <a:rPr lang="en-US" dirty="0"/>
              <a:t>             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5C3B6-EE10-ED6D-13BB-A06F96BC6DD0}"/>
              </a:ext>
            </a:extLst>
          </p:cNvPr>
          <p:cNvSpPr/>
          <p:nvPr/>
        </p:nvSpPr>
        <p:spPr>
          <a:xfrm>
            <a:off x="6586890" y="4170392"/>
            <a:ext cx="4684735" cy="1440493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6D626-027E-E34D-5452-0A63AAC6C4D1}"/>
              </a:ext>
            </a:extLst>
          </p:cNvPr>
          <p:cNvSpPr/>
          <p:nvPr/>
        </p:nvSpPr>
        <p:spPr>
          <a:xfrm>
            <a:off x="6558337" y="1921930"/>
            <a:ext cx="5248406" cy="1197052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375C4D-2672-643D-927E-8B6A85682752}"/>
              </a:ext>
            </a:extLst>
          </p:cNvPr>
          <p:cNvSpPr/>
          <p:nvPr/>
        </p:nvSpPr>
        <p:spPr>
          <a:xfrm>
            <a:off x="847594" y="1921930"/>
            <a:ext cx="5248406" cy="921478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182DA-E69E-A359-C635-CD750A93E490}"/>
              </a:ext>
            </a:extLst>
          </p:cNvPr>
          <p:cNvSpPr txBox="1"/>
          <p:nvPr/>
        </p:nvSpPr>
        <p:spPr>
          <a:xfrm>
            <a:off x="7227518" y="6175332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Fully Automated Pipeline Compile</a:t>
            </a:r>
          </a:p>
        </p:txBody>
      </p:sp>
    </p:spTree>
    <p:extLst>
      <p:ext uri="{BB962C8B-B14F-4D97-AF65-F5344CB8AC3E}">
        <p14:creationId xmlns:p14="http://schemas.microsoft.com/office/powerpoint/2010/main" val="51033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DDA4-33BB-8D52-1C8D-E6878A9F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ED213-6850-357E-4678-779860C623E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System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9F9A-F81A-88F2-F04D-C73F8751F6C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6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D3350-D6F0-3886-FB5C-9C1B09AEA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5AE8CFA2-BA2D-295E-B52D-8C3FEF09EBB7}"/>
              </a:ext>
            </a:extLst>
          </p:cNvPr>
          <p:cNvSpPr/>
          <p:nvPr/>
        </p:nvSpPr>
        <p:spPr>
          <a:xfrm>
            <a:off x="6513409" y="1234833"/>
            <a:ext cx="5366054" cy="5522454"/>
          </a:xfrm>
          <a:prstGeom prst="roundRect">
            <a:avLst/>
          </a:prstGeom>
          <a:solidFill>
            <a:srgbClr val="92D050">
              <a:alpha val="18473"/>
            </a:srgbClr>
          </a:solidFill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4C181971-70C5-6FE3-0AF3-36A66A167D8B}"/>
              </a:ext>
            </a:extLst>
          </p:cNvPr>
          <p:cNvSpPr/>
          <p:nvPr/>
        </p:nvSpPr>
        <p:spPr>
          <a:xfrm>
            <a:off x="341969" y="5558573"/>
            <a:ext cx="4962450" cy="1299427"/>
          </a:xfrm>
          <a:prstGeom prst="roundRect">
            <a:avLst/>
          </a:prstGeom>
          <a:solidFill>
            <a:srgbClr val="7030A0">
              <a:alpha val="13000"/>
            </a:srgbClr>
          </a:solidFill>
          <a:ln w="38100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8874FA-DE45-D1AC-0036-7815841810B2}"/>
              </a:ext>
            </a:extLst>
          </p:cNvPr>
          <p:cNvSpPr/>
          <p:nvPr/>
        </p:nvSpPr>
        <p:spPr>
          <a:xfrm>
            <a:off x="2040767" y="3130929"/>
            <a:ext cx="4055233" cy="2003055"/>
          </a:xfrm>
          <a:prstGeom prst="roundRect">
            <a:avLst/>
          </a:prstGeom>
          <a:solidFill>
            <a:srgbClr val="C00000">
              <a:alpha val="7836"/>
            </a:srgbClr>
          </a:solidFill>
          <a:ln w="381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43E3D14-DD69-8F00-A21D-EF51CC070D74}"/>
              </a:ext>
            </a:extLst>
          </p:cNvPr>
          <p:cNvGrpSpPr/>
          <p:nvPr/>
        </p:nvGrpSpPr>
        <p:grpSpPr>
          <a:xfrm>
            <a:off x="9023523" y="1411575"/>
            <a:ext cx="2575032" cy="5227427"/>
            <a:chOff x="9037848" y="1441700"/>
            <a:chExt cx="2575032" cy="5227427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778FC22-02E9-CAB0-97B8-4FC5973D2F77}"/>
                </a:ext>
              </a:extLst>
            </p:cNvPr>
            <p:cNvSpPr/>
            <p:nvPr/>
          </p:nvSpPr>
          <p:spPr>
            <a:xfrm>
              <a:off x="9037848" y="1441700"/>
              <a:ext cx="2575032" cy="5227427"/>
            </a:xfrm>
            <a:prstGeom prst="roundRect">
              <a:avLst/>
            </a:prstGeom>
            <a:solidFill>
              <a:schemeClr val="accent1">
                <a:alpha val="18495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6126C092-0C76-404D-DCC1-1F46C3927330}"/>
                </a:ext>
              </a:extLst>
            </p:cNvPr>
            <p:cNvSpPr/>
            <p:nvPr/>
          </p:nvSpPr>
          <p:spPr>
            <a:xfrm>
              <a:off x="9228366" y="2566748"/>
              <a:ext cx="2059386" cy="780510"/>
            </a:xfrm>
            <a:prstGeom prst="roundRect">
              <a:avLst/>
            </a:prstGeom>
            <a:solidFill>
              <a:srgbClr val="FFC000">
                <a:alpha val="18495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AC213E50-5786-36D7-091E-013F64B299EC}"/>
                </a:ext>
              </a:extLst>
            </p:cNvPr>
            <p:cNvSpPr/>
            <p:nvPr/>
          </p:nvSpPr>
          <p:spPr>
            <a:xfrm>
              <a:off x="9228366" y="3358998"/>
              <a:ext cx="2059386" cy="780510"/>
            </a:xfrm>
            <a:prstGeom prst="roundRect">
              <a:avLst/>
            </a:prstGeom>
            <a:solidFill>
              <a:srgbClr val="92D050">
                <a:alpha val="18495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5E58526B-B7EF-47B4-756D-57433889D3B7}"/>
                </a:ext>
              </a:extLst>
            </p:cNvPr>
            <p:cNvSpPr/>
            <p:nvPr/>
          </p:nvSpPr>
          <p:spPr>
            <a:xfrm>
              <a:off x="9228366" y="1775996"/>
              <a:ext cx="2059386" cy="780510"/>
            </a:xfrm>
            <a:prstGeom prst="roundRect">
              <a:avLst/>
            </a:prstGeom>
            <a:solidFill>
              <a:schemeClr val="accent1">
                <a:alpha val="18495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CF33B9D2-37D2-528B-7BAD-5F4AFC1AB0FD}"/>
                </a:ext>
              </a:extLst>
            </p:cNvPr>
            <p:cNvSpPr/>
            <p:nvPr/>
          </p:nvSpPr>
          <p:spPr>
            <a:xfrm>
              <a:off x="9228366" y="4189875"/>
              <a:ext cx="2059386" cy="780510"/>
            </a:xfrm>
            <a:prstGeom prst="roundRect">
              <a:avLst/>
            </a:prstGeom>
            <a:solidFill>
              <a:srgbClr val="FFFF00">
                <a:alpha val="18495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EF004B9D-73A0-AADF-26E4-B023C35CA415}"/>
                </a:ext>
              </a:extLst>
            </p:cNvPr>
            <p:cNvSpPr/>
            <p:nvPr/>
          </p:nvSpPr>
          <p:spPr>
            <a:xfrm>
              <a:off x="9228366" y="5757255"/>
              <a:ext cx="2059386" cy="780510"/>
            </a:xfrm>
            <a:prstGeom prst="roundRect">
              <a:avLst/>
            </a:prstGeom>
            <a:solidFill>
              <a:schemeClr val="accent1">
                <a:lumMod val="75000"/>
                <a:alpha val="18495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C3E772DF-0F14-316C-5811-2A40EDE894DE}"/>
              </a:ext>
            </a:extLst>
          </p:cNvPr>
          <p:cNvSpPr/>
          <p:nvPr/>
        </p:nvSpPr>
        <p:spPr>
          <a:xfrm>
            <a:off x="1598995" y="1069226"/>
            <a:ext cx="4372485" cy="1353467"/>
          </a:xfrm>
          <a:prstGeom prst="roundRect">
            <a:avLst/>
          </a:prstGeom>
          <a:solidFill>
            <a:schemeClr val="accent1">
              <a:alpha val="17028"/>
            </a:schemeClr>
          </a:solidFill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D31079-365C-8582-85D0-E5074FAB9F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0544" y="166685"/>
            <a:ext cx="11535682" cy="6759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76FD09-2782-4589-389D-05D6A3979CA0}"/>
              </a:ext>
            </a:extLst>
          </p:cNvPr>
          <p:cNvGrpSpPr/>
          <p:nvPr/>
        </p:nvGrpSpPr>
        <p:grpSpPr>
          <a:xfrm>
            <a:off x="185547" y="3203210"/>
            <a:ext cx="1248761" cy="992818"/>
            <a:chOff x="9804170" y="3596916"/>
            <a:chExt cx="2166379" cy="171689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276C65-CFFF-56B2-6990-2DF40C54A1A9}"/>
                </a:ext>
              </a:extLst>
            </p:cNvPr>
            <p:cNvSpPr/>
            <p:nvPr/>
          </p:nvSpPr>
          <p:spPr>
            <a:xfrm>
              <a:off x="9804170" y="4675525"/>
              <a:ext cx="566057" cy="5747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6966D-F9B5-03E4-AEA1-29459C179E40}"/>
                </a:ext>
              </a:extLst>
            </p:cNvPr>
            <p:cNvSpPr/>
            <p:nvPr/>
          </p:nvSpPr>
          <p:spPr>
            <a:xfrm>
              <a:off x="10090271" y="3596916"/>
              <a:ext cx="566057" cy="57476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6B2ADF-9144-6E26-8D64-62675BB682F7}"/>
                </a:ext>
              </a:extLst>
            </p:cNvPr>
            <p:cNvSpPr/>
            <p:nvPr/>
          </p:nvSpPr>
          <p:spPr>
            <a:xfrm>
              <a:off x="11388626" y="4739040"/>
              <a:ext cx="566057" cy="57476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A2BBCE-EFDB-644B-2D2A-32818E23963A}"/>
                </a:ext>
              </a:extLst>
            </p:cNvPr>
            <p:cNvSpPr/>
            <p:nvPr/>
          </p:nvSpPr>
          <p:spPr>
            <a:xfrm>
              <a:off x="11404492" y="3708850"/>
              <a:ext cx="566057" cy="5747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0A9B5FF-8A00-49BA-F9FF-041963ABECB1}"/>
                </a:ext>
              </a:extLst>
            </p:cNvPr>
            <p:cNvCxnSpPr>
              <a:cxnSpLocks/>
              <a:stCxn id="17" idx="0"/>
              <a:endCxn id="18" idx="4"/>
            </p:cNvCxnSpPr>
            <p:nvPr/>
          </p:nvCxnSpPr>
          <p:spPr>
            <a:xfrm flipV="1">
              <a:off x="10087199" y="4171682"/>
              <a:ext cx="286101" cy="50384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499B459-8DAD-02FF-64D7-4C8CFA784B7C}"/>
                </a:ext>
              </a:extLst>
            </p:cNvPr>
            <p:cNvCxnSpPr>
              <a:cxnSpLocks/>
              <a:stCxn id="18" idx="6"/>
              <a:endCxn id="26" idx="2"/>
            </p:cNvCxnSpPr>
            <p:nvPr/>
          </p:nvCxnSpPr>
          <p:spPr>
            <a:xfrm>
              <a:off x="10656328" y="3884299"/>
              <a:ext cx="748164" cy="111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4248DF-94D9-A51C-78B0-9E67C411737D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10370227" y="4962908"/>
              <a:ext cx="1018399" cy="6351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1127B3-E581-F191-3BD1-448C0D9E7E2B}"/>
                </a:ext>
              </a:extLst>
            </p:cNvPr>
            <p:cNvCxnSpPr>
              <a:cxnSpLocks/>
              <a:stCxn id="21" idx="1"/>
              <a:endCxn id="18" idx="5"/>
            </p:cNvCxnSpPr>
            <p:nvPr/>
          </p:nvCxnSpPr>
          <p:spPr>
            <a:xfrm flipH="1" flipV="1">
              <a:off x="10573431" y="4087509"/>
              <a:ext cx="898092" cy="7357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A800EF2-B8B5-D4CC-DE00-9D884DC46DC7}"/>
              </a:ext>
            </a:extLst>
          </p:cNvPr>
          <p:cNvSpPr/>
          <p:nvPr/>
        </p:nvSpPr>
        <p:spPr>
          <a:xfrm>
            <a:off x="1758443" y="1234832"/>
            <a:ext cx="2070847" cy="992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 API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118FDD4-7C95-40AA-4B28-82822501ACE8}"/>
              </a:ext>
            </a:extLst>
          </p:cNvPr>
          <p:cNvSpPr/>
          <p:nvPr/>
        </p:nvSpPr>
        <p:spPr>
          <a:xfrm>
            <a:off x="4189939" y="1274933"/>
            <a:ext cx="1380564" cy="8913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Assembler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E539D7-5583-8061-6FBA-9FDA50694D95}"/>
              </a:ext>
            </a:extLst>
          </p:cNvPr>
          <p:cNvSpPr/>
          <p:nvPr/>
        </p:nvSpPr>
        <p:spPr>
          <a:xfrm>
            <a:off x="6654040" y="3586018"/>
            <a:ext cx="1667436" cy="87854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Catalog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57A61D3-4D81-33BA-8497-16B5B7D71861}"/>
              </a:ext>
            </a:extLst>
          </p:cNvPr>
          <p:cNvGrpSpPr/>
          <p:nvPr/>
        </p:nvGrpSpPr>
        <p:grpSpPr>
          <a:xfrm>
            <a:off x="9890693" y="1827741"/>
            <a:ext cx="1068759" cy="574766"/>
            <a:chOff x="9902428" y="2013251"/>
            <a:chExt cx="1068759" cy="57476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A3CB6D3-1FB4-92F7-13A1-C59B6D3BE6E5}"/>
                </a:ext>
              </a:extLst>
            </p:cNvPr>
            <p:cNvSpPr/>
            <p:nvPr/>
          </p:nvSpPr>
          <p:spPr>
            <a:xfrm>
              <a:off x="9902428" y="2013251"/>
              <a:ext cx="566057" cy="57476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AC4A7B-AE7A-627A-B2B1-5BC5F8E29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8484" y="2076119"/>
              <a:ext cx="502703" cy="1848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BCE5308-96C1-8235-311F-93E24DF6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5019" y="2260975"/>
              <a:ext cx="526168" cy="2319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2700AFF-DEF6-F61E-DC94-7C7D9BEEE172}"/>
              </a:ext>
            </a:extLst>
          </p:cNvPr>
          <p:cNvGrpSpPr/>
          <p:nvPr/>
        </p:nvGrpSpPr>
        <p:grpSpPr>
          <a:xfrm>
            <a:off x="9340003" y="2664626"/>
            <a:ext cx="1619449" cy="574766"/>
            <a:chOff x="9351738" y="2801898"/>
            <a:chExt cx="1619449" cy="57476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5842BA-0D82-BF00-CD69-9D2DD717CF4D}"/>
                </a:ext>
              </a:extLst>
            </p:cNvPr>
            <p:cNvSpPr/>
            <p:nvPr/>
          </p:nvSpPr>
          <p:spPr>
            <a:xfrm>
              <a:off x="9902428" y="2801898"/>
              <a:ext cx="566057" cy="57476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4CD6BAD-7AAB-DFBB-2091-D40DA209DD04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0468485" y="3089281"/>
              <a:ext cx="502702" cy="159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DE95E02-B11E-FCA8-9911-E1E77A99BD91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9351738" y="3089281"/>
              <a:ext cx="550690" cy="106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F7E66A7-21D0-1735-3424-9FB44C1C0ED9}"/>
              </a:ext>
            </a:extLst>
          </p:cNvPr>
          <p:cNvGrpSpPr/>
          <p:nvPr/>
        </p:nvGrpSpPr>
        <p:grpSpPr>
          <a:xfrm>
            <a:off x="9500975" y="4271532"/>
            <a:ext cx="967509" cy="574766"/>
            <a:chOff x="9500975" y="4455442"/>
            <a:chExt cx="967509" cy="57476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2DF711B-F63D-C5F8-1F03-AF16520E1795}"/>
                </a:ext>
              </a:extLst>
            </p:cNvPr>
            <p:cNvSpPr/>
            <p:nvPr/>
          </p:nvSpPr>
          <p:spPr>
            <a:xfrm>
              <a:off x="9902427" y="4455442"/>
              <a:ext cx="566057" cy="5747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D79DAE7-F1CF-AD32-CD2C-B2E6763294DE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9500975" y="4742825"/>
              <a:ext cx="4014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F66758-4185-0BA9-7F19-CBC93221BB70}"/>
              </a:ext>
            </a:extLst>
          </p:cNvPr>
          <p:cNvGrpSpPr/>
          <p:nvPr/>
        </p:nvGrpSpPr>
        <p:grpSpPr>
          <a:xfrm>
            <a:off x="9431401" y="3447771"/>
            <a:ext cx="1532965" cy="598159"/>
            <a:chOff x="9438222" y="3585209"/>
            <a:chExt cx="1532965" cy="59815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4647218-D251-1795-2D2A-B6340895711F}"/>
                </a:ext>
              </a:extLst>
            </p:cNvPr>
            <p:cNvSpPr/>
            <p:nvPr/>
          </p:nvSpPr>
          <p:spPr>
            <a:xfrm>
              <a:off x="9902427" y="3608602"/>
              <a:ext cx="566057" cy="57476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FBE46D7-53B1-85C5-38B4-74D27B0CCC95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>
              <a:off x="10468484" y="3895985"/>
              <a:ext cx="50270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1E20B17-BFD6-51B1-D3EE-957E56FBFD43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9438222" y="3895985"/>
              <a:ext cx="464205" cy="1594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C8925B-B087-4FDD-1453-9E74049E5F6D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9438222" y="3585209"/>
              <a:ext cx="547102" cy="1075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0181004-F1A6-EC5A-A1E0-21587A237195}"/>
              </a:ext>
            </a:extLst>
          </p:cNvPr>
          <p:cNvGrpSpPr/>
          <p:nvPr/>
        </p:nvGrpSpPr>
        <p:grpSpPr>
          <a:xfrm>
            <a:off x="9306532" y="5872584"/>
            <a:ext cx="1737260" cy="574766"/>
            <a:chOff x="9316826" y="6020015"/>
            <a:chExt cx="1737260" cy="57476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C641B0A-3E1D-7A22-CEC6-2B7A3E29C0AB}"/>
                </a:ext>
              </a:extLst>
            </p:cNvPr>
            <p:cNvSpPr/>
            <p:nvPr/>
          </p:nvSpPr>
          <p:spPr>
            <a:xfrm>
              <a:off x="9985324" y="6020015"/>
              <a:ext cx="566057" cy="57476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C9C0608-43EE-8517-350B-871DEB354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1383" y="6147510"/>
              <a:ext cx="502703" cy="1848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D736911-7166-9581-500C-2864FBC44C58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10468484" y="6510608"/>
              <a:ext cx="585601" cy="4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1A27EE9-8372-9EE9-38E3-AAF42EAD436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>
              <a:off x="9316826" y="6235504"/>
              <a:ext cx="668498" cy="7189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83B233D-A0CD-E6E4-744F-2F43192BE5DA}"/>
              </a:ext>
            </a:extLst>
          </p:cNvPr>
          <p:cNvSpPr txBox="1"/>
          <p:nvPr/>
        </p:nvSpPr>
        <p:spPr>
          <a:xfrm>
            <a:off x="9974067" y="5354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F5A0288-17DC-E153-AAB9-04D85B779B33}"/>
              </a:ext>
            </a:extLst>
          </p:cNvPr>
          <p:cNvCxnSpPr>
            <a:stCxn id="44" idx="6"/>
            <a:endCxn id="100" idx="1"/>
          </p:cNvCxnSpPr>
          <p:nvPr/>
        </p:nvCxnSpPr>
        <p:spPr>
          <a:xfrm>
            <a:off x="8321476" y="4025289"/>
            <a:ext cx="7020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E11DD89D-16B5-3E8D-AF92-227E1BC58BB9}"/>
              </a:ext>
            </a:extLst>
          </p:cNvPr>
          <p:cNvSpPr/>
          <p:nvPr/>
        </p:nvSpPr>
        <p:spPr>
          <a:xfrm>
            <a:off x="2189635" y="3749015"/>
            <a:ext cx="1921308" cy="89136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Resolver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16F0402-FAF0-62FF-2A8B-A4AAA9EBC84C}"/>
              </a:ext>
            </a:extLst>
          </p:cNvPr>
          <p:cNvSpPr/>
          <p:nvPr/>
        </p:nvSpPr>
        <p:spPr>
          <a:xfrm>
            <a:off x="6654040" y="4973986"/>
            <a:ext cx="1667436" cy="8913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Registry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C488A24-92F0-55FD-AB4C-6E9130D3F13C}"/>
              </a:ext>
            </a:extLst>
          </p:cNvPr>
          <p:cNvCxnSpPr>
            <a:cxnSpLocks/>
            <a:stCxn id="122" idx="0"/>
            <a:endCxn id="44" idx="4"/>
          </p:cNvCxnSpPr>
          <p:nvPr/>
        </p:nvCxnSpPr>
        <p:spPr>
          <a:xfrm flipV="1">
            <a:off x="7487758" y="4464559"/>
            <a:ext cx="0" cy="5094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394CB82F-5912-F30B-1FE4-E41691F72384}"/>
              </a:ext>
            </a:extLst>
          </p:cNvPr>
          <p:cNvCxnSpPr>
            <a:stCxn id="100" idx="1"/>
            <a:endCxn id="44" idx="0"/>
          </p:cNvCxnSpPr>
          <p:nvPr/>
        </p:nvCxnSpPr>
        <p:spPr>
          <a:xfrm rot="10800000">
            <a:off x="7487759" y="3586019"/>
            <a:ext cx="1535765" cy="439271"/>
          </a:xfrm>
          <a:prstGeom prst="bentConnector4">
            <a:avLst>
              <a:gd name="adj1" fmla="val 22857"/>
              <a:gd name="adj2" fmla="val 19627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484E12A-7398-1C63-8144-2419E476D1D7}"/>
              </a:ext>
            </a:extLst>
          </p:cNvPr>
          <p:cNvCxnSpPr>
            <a:cxnSpLocks/>
            <a:stCxn id="120" idx="3"/>
            <a:endCxn id="44" idx="2"/>
          </p:cNvCxnSpPr>
          <p:nvPr/>
        </p:nvCxnSpPr>
        <p:spPr>
          <a:xfrm>
            <a:off x="5971480" y="1745960"/>
            <a:ext cx="682560" cy="2279329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0A53280F-EE9F-FA64-2206-C1828B4FB08B}"/>
              </a:ext>
            </a:extLst>
          </p:cNvPr>
          <p:cNvCxnSpPr>
            <a:cxnSpLocks/>
            <a:endCxn id="120" idx="1"/>
          </p:cNvCxnSpPr>
          <p:nvPr/>
        </p:nvCxnSpPr>
        <p:spPr>
          <a:xfrm rot="5400000" flipH="1" flipV="1">
            <a:off x="585667" y="1963011"/>
            <a:ext cx="1230379" cy="796278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E0EBBAB-D7C9-EAF0-9689-42C035E6E66A}"/>
              </a:ext>
            </a:extLst>
          </p:cNvPr>
          <p:cNvSpPr txBox="1"/>
          <p:nvPr/>
        </p:nvSpPr>
        <p:spPr>
          <a:xfrm>
            <a:off x="105519" y="438096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DAG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68C4044-37E1-A623-4277-7DD1268D2D7C}"/>
              </a:ext>
            </a:extLst>
          </p:cNvPr>
          <p:cNvGrpSpPr/>
          <p:nvPr/>
        </p:nvGrpSpPr>
        <p:grpSpPr>
          <a:xfrm>
            <a:off x="4269902" y="3391462"/>
            <a:ext cx="1300601" cy="1548798"/>
            <a:chOff x="4352031" y="3195556"/>
            <a:chExt cx="1619449" cy="215382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EDF0AD9-E383-6335-899C-C4A0723CBF83}"/>
                </a:ext>
              </a:extLst>
            </p:cNvPr>
            <p:cNvGrpSpPr/>
            <p:nvPr/>
          </p:nvGrpSpPr>
          <p:grpSpPr>
            <a:xfrm>
              <a:off x="4768467" y="3195556"/>
              <a:ext cx="1068759" cy="574766"/>
              <a:chOff x="9902428" y="2013251"/>
              <a:chExt cx="1068759" cy="574766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81EED46-3430-08CB-1358-9B758EDE342A}"/>
                  </a:ext>
                </a:extLst>
              </p:cNvPr>
              <p:cNvSpPr/>
              <p:nvPr/>
            </p:nvSpPr>
            <p:spPr>
              <a:xfrm>
                <a:off x="9902428" y="2013251"/>
                <a:ext cx="566057" cy="57476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359DBDE-EC58-710B-788E-D837B3CF0B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68484" y="2076119"/>
                <a:ext cx="502703" cy="18485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165C1FA-EB19-AF5E-D20A-EED9459BA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5019" y="2260975"/>
                <a:ext cx="526168" cy="23193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7D07A77-5CEC-356C-0226-2F0BAE3C0CF9}"/>
                </a:ext>
              </a:extLst>
            </p:cNvPr>
            <p:cNvGrpSpPr/>
            <p:nvPr/>
          </p:nvGrpSpPr>
          <p:grpSpPr>
            <a:xfrm>
              <a:off x="4352031" y="4774610"/>
              <a:ext cx="1619449" cy="574766"/>
              <a:chOff x="9351738" y="2801898"/>
              <a:chExt cx="1619449" cy="57476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9281F96-7AF6-6E02-3533-6FDE99E0974F}"/>
                  </a:ext>
                </a:extLst>
              </p:cNvPr>
              <p:cNvSpPr/>
              <p:nvPr/>
            </p:nvSpPr>
            <p:spPr>
              <a:xfrm>
                <a:off x="9902428" y="2801898"/>
                <a:ext cx="566057" cy="57476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4127B861-B0EF-DD47-8C7E-46E65A9F80CA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10468485" y="3089281"/>
                <a:ext cx="502702" cy="159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37E1652-71FD-49C9-F396-6EFAA1F4CF8A}"/>
                  </a:ext>
                </a:extLst>
              </p:cNvPr>
              <p:cNvCxnSpPr>
                <a:cxnSpLocks/>
                <a:endCxn id="148" idx="2"/>
              </p:cNvCxnSpPr>
              <p:nvPr/>
            </p:nvCxnSpPr>
            <p:spPr>
              <a:xfrm flipV="1">
                <a:off x="9351738" y="3089281"/>
                <a:ext cx="550690" cy="1067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Curved Connector 152">
              <a:extLst>
                <a:ext uri="{FF2B5EF4-FFF2-40B4-BE49-F238E27FC236}">
                  <a16:creationId xmlns:a16="http://schemas.microsoft.com/office/drawing/2014/main" id="{0B14656A-3680-3512-46EE-96A66AAD20C0}"/>
                </a:ext>
              </a:extLst>
            </p:cNvPr>
            <p:cNvCxnSpPr/>
            <p:nvPr/>
          </p:nvCxnSpPr>
          <p:spPr>
            <a:xfrm rot="10800000" flipV="1">
              <a:off x="4352032" y="3692774"/>
              <a:ext cx="1485195" cy="1316933"/>
            </a:xfrm>
            <a:prstGeom prst="curvedConnector3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4561EF8C-1366-586B-806D-EE64C2A54CD6}"/>
              </a:ext>
            </a:extLst>
          </p:cNvPr>
          <p:cNvCxnSpPr>
            <a:stCxn id="120" idx="3"/>
            <a:endCxn id="112" idx="0"/>
          </p:cNvCxnSpPr>
          <p:nvPr/>
        </p:nvCxnSpPr>
        <p:spPr>
          <a:xfrm flipH="1">
            <a:off x="3150289" y="1745960"/>
            <a:ext cx="2821191" cy="2003055"/>
          </a:xfrm>
          <a:prstGeom prst="bentConnector4">
            <a:avLst>
              <a:gd name="adj1" fmla="val -11344"/>
              <a:gd name="adj2" fmla="val 5433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AFF3999-5A3B-2269-640E-A287AD42DC35}"/>
              </a:ext>
            </a:extLst>
          </p:cNvPr>
          <p:cNvSpPr txBox="1"/>
          <p:nvPr/>
        </p:nvSpPr>
        <p:spPr>
          <a:xfrm>
            <a:off x="7340163" y="1952557"/>
            <a:ext cx="202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Library</a:t>
            </a: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9CF02D45-863D-D3C2-4432-F07FA2C9AA5D}"/>
              </a:ext>
            </a:extLst>
          </p:cNvPr>
          <p:cNvSpPr/>
          <p:nvPr/>
        </p:nvSpPr>
        <p:spPr>
          <a:xfrm>
            <a:off x="437902" y="5823884"/>
            <a:ext cx="2000968" cy="891939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System</a:t>
            </a:r>
          </a:p>
        </p:txBody>
      </p: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BDE89E26-C558-6E6D-737C-B98167A3DDDA}"/>
              </a:ext>
            </a:extLst>
          </p:cNvPr>
          <p:cNvSpPr/>
          <p:nvPr/>
        </p:nvSpPr>
        <p:spPr>
          <a:xfrm>
            <a:off x="2928015" y="5660786"/>
            <a:ext cx="1549592" cy="499181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EF7684DE-1AD7-79DC-3B60-3A60D2A850AF}"/>
              </a:ext>
            </a:extLst>
          </p:cNvPr>
          <p:cNvSpPr/>
          <p:nvPr/>
        </p:nvSpPr>
        <p:spPr>
          <a:xfrm>
            <a:off x="2928015" y="6298113"/>
            <a:ext cx="1549592" cy="47188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C4BBEC13-F40C-4BC2-C6F4-790467EEFCF6}"/>
              </a:ext>
            </a:extLst>
          </p:cNvPr>
          <p:cNvSpPr/>
          <p:nvPr/>
        </p:nvSpPr>
        <p:spPr>
          <a:xfrm>
            <a:off x="2537460" y="5723569"/>
            <a:ext cx="256406" cy="103371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8-Point Star 184">
            <a:extLst>
              <a:ext uri="{FF2B5EF4-FFF2-40B4-BE49-F238E27FC236}">
                <a16:creationId xmlns:a16="http://schemas.microsoft.com/office/drawing/2014/main" id="{E431B5FB-4934-D9ED-3838-308964EB5EDE}"/>
              </a:ext>
            </a:extLst>
          </p:cNvPr>
          <p:cNvSpPr/>
          <p:nvPr/>
        </p:nvSpPr>
        <p:spPr>
          <a:xfrm>
            <a:off x="1253733" y="923824"/>
            <a:ext cx="546496" cy="499181"/>
          </a:xfrm>
          <a:prstGeom prst="star8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6" name="8-Point Star 185">
            <a:extLst>
              <a:ext uri="{FF2B5EF4-FFF2-40B4-BE49-F238E27FC236}">
                <a16:creationId xmlns:a16="http://schemas.microsoft.com/office/drawing/2014/main" id="{7F357DF2-2255-2CB7-6F99-DEADB5B72BEA}"/>
              </a:ext>
            </a:extLst>
          </p:cNvPr>
          <p:cNvSpPr/>
          <p:nvPr/>
        </p:nvSpPr>
        <p:spPr>
          <a:xfrm>
            <a:off x="6707367" y="1122500"/>
            <a:ext cx="546496" cy="499181"/>
          </a:xfrm>
          <a:prstGeom prst="star8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7" name="8-Point Star 186">
            <a:extLst>
              <a:ext uri="{FF2B5EF4-FFF2-40B4-BE49-F238E27FC236}">
                <a16:creationId xmlns:a16="http://schemas.microsoft.com/office/drawing/2014/main" id="{194D5FEB-FFEA-1908-CDDA-8C4DF29B3CBE}"/>
              </a:ext>
            </a:extLst>
          </p:cNvPr>
          <p:cNvSpPr/>
          <p:nvPr/>
        </p:nvSpPr>
        <p:spPr>
          <a:xfrm>
            <a:off x="1842339" y="3028171"/>
            <a:ext cx="546496" cy="499181"/>
          </a:xfrm>
          <a:prstGeom prst="star8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B6D6883-4A6E-0481-576B-70B0576668C1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880731" y="4750294"/>
            <a:ext cx="0" cy="684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8-Point Star 192">
            <a:extLst>
              <a:ext uri="{FF2B5EF4-FFF2-40B4-BE49-F238E27FC236}">
                <a16:creationId xmlns:a16="http://schemas.microsoft.com/office/drawing/2014/main" id="{92E21661-210C-4612-DE68-C6DCC2824A7C}"/>
              </a:ext>
            </a:extLst>
          </p:cNvPr>
          <p:cNvSpPr/>
          <p:nvPr/>
        </p:nvSpPr>
        <p:spPr>
          <a:xfrm>
            <a:off x="132211" y="5244255"/>
            <a:ext cx="546496" cy="499181"/>
          </a:xfrm>
          <a:prstGeom prst="star8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B9CDC56D-49A8-2EFC-A82F-7555BB57A0B1}"/>
              </a:ext>
            </a:extLst>
          </p:cNvPr>
          <p:cNvCxnSpPr>
            <a:cxnSpLocks/>
            <a:stCxn id="44" idx="3"/>
          </p:cNvCxnSpPr>
          <p:nvPr/>
        </p:nvCxnSpPr>
        <p:spPr>
          <a:xfrm rot="5400000">
            <a:off x="6286341" y="4161991"/>
            <a:ext cx="437980" cy="785798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1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wo people standing in a kitchen&#10;&#10;Description automatically generated">
            <a:extLst>
              <a:ext uri="{FF2B5EF4-FFF2-40B4-BE49-F238E27FC236}">
                <a16:creationId xmlns:a16="http://schemas.microsoft.com/office/drawing/2014/main" id="{4813C13C-7665-4BA2-A736-3200293C8B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r="165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367B6-D7FB-421D-8353-2D789E2F89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6968" y="379144"/>
            <a:ext cx="4394062" cy="5545667"/>
          </a:xfrm>
        </p:spPr>
        <p:txBody>
          <a:bodyPr/>
          <a:lstStyle/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Background and Contribution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Design Principles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System Architecture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Pipeline Development Workflow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Building Cursus with Agentic Workflow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Example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3D937-7EC4-4E5E-AB36-55DCDB937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5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FE0A-81BC-E72B-B71F-DBA86B97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AB04C7-EC10-C955-3D9C-492080A2A7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675" y="156150"/>
            <a:ext cx="11535682" cy="6824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Hierarchical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1AE04-DF4A-5A42-F0B8-30E4EF6B27D0}"/>
              </a:ext>
            </a:extLst>
          </p:cNvPr>
          <p:cNvSpPr txBox="1"/>
          <p:nvPr/>
        </p:nvSpPr>
        <p:spPr>
          <a:xfrm>
            <a:off x="247151" y="141843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3E727-803B-F650-57D6-436D30C717A8}"/>
              </a:ext>
            </a:extLst>
          </p:cNvPr>
          <p:cNvSpPr txBox="1"/>
          <p:nvPr/>
        </p:nvSpPr>
        <p:spPr>
          <a:xfrm>
            <a:off x="50783" y="388331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C39A9-BE1F-8652-EB51-187904F5CE43}"/>
              </a:ext>
            </a:extLst>
          </p:cNvPr>
          <p:cNvSpPr txBox="1"/>
          <p:nvPr/>
        </p:nvSpPr>
        <p:spPr>
          <a:xfrm>
            <a:off x="6847469" y="1462992"/>
            <a:ext cx="2629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</a:t>
            </a:r>
            <a:r>
              <a:rPr lang="en-US" sz="1600" b="1" dirty="0"/>
              <a:t>Step Name</a:t>
            </a:r>
            <a:r>
              <a:rPr lang="en-US" sz="1600" dirty="0"/>
              <a:t>: </a:t>
            </a:r>
            <a:r>
              <a:rPr lang="en-US" sz="1600" b="1" dirty="0">
                <a:solidFill>
                  <a:srgbClr val="C00000"/>
                </a:solidFill>
              </a:rPr>
              <a:t>Step Config</a:t>
            </a:r>
            <a:r>
              <a:rPr lang="en-US" sz="16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438D5-8CFA-8645-D992-D252804713CC}"/>
              </a:ext>
            </a:extLst>
          </p:cNvPr>
          <p:cNvSpPr txBox="1"/>
          <p:nvPr/>
        </p:nvSpPr>
        <p:spPr>
          <a:xfrm>
            <a:off x="6868255" y="1098106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Pipeline DAG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C39C9-03AB-4350-F7C2-A007CB3D54DC}"/>
              </a:ext>
            </a:extLst>
          </p:cNvPr>
          <p:cNvSpPr txBox="1"/>
          <p:nvPr/>
        </p:nvSpPr>
        <p:spPr>
          <a:xfrm>
            <a:off x="6905124" y="2693358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Pipeline Template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BB80C-FE6E-FE0D-378C-5A15489C0D5B}"/>
              </a:ext>
            </a:extLst>
          </p:cNvPr>
          <p:cNvSpPr txBox="1"/>
          <p:nvPr/>
        </p:nvSpPr>
        <p:spPr>
          <a:xfrm>
            <a:off x="6905124" y="32375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Pipeline Assembler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C2196-85D1-AA75-CC94-A5358116830C}"/>
              </a:ext>
            </a:extLst>
          </p:cNvPr>
          <p:cNvSpPr txBox="1"/>
          <p:nvPr/>
        </p:nvSpPr>
        <p:spPr>
          <a:xfrm>
            <a:off x="6905124" y="3736250"/>
            <a:ext cx="225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Dependency Resolver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83DD9-5A0A-5220-AD9A-7E028C413792}"/>
              </a:ext>
            </a:extLst>
          </p:cNvPr>
          <p:cNvSpPr txBox="1"/>
          <p:nvPr/>
        </p:nvSpPr>
        <p:spPr>
          <a:xfrm>
            <a:off x="6928984" y="4285106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Step Specification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AA4C09-FF93-5B92-DAB3-74C5F84DC490}"/>
              </a:ext>
            </a:extLst>
          </p:cNvPr>
          <p:cNvSpPr txBox="1"/>
          <p:nvPr/>
        </p:nvSpPr>
        <p:spPr>
          <a:xfrm>
            <a:off x="6946803" y="4642417"/>
            <a:ext cx="1635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Script Contract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6EDDB-3D27-BEC3-CAD9-37E2554345A1}"/>
              </a:ext>
            </a:extLst>
          </p:cNvPr>
          <p:cNvSpPr txBox="1"/>
          <p:nvPr/>
        </p:nvSpPr>
        <p:spPr>
          <a:xfrm>
            <a:off x="6946803" y="5309080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Builder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B17843-379F-018F-5AD0-D9D825E3B2F9}"/>
              </a:ext>
            </a:extLst>
          </p:cNvPr>
          <p:cNvCxnSpPr/>
          <p:nvPr/>
        </p:nvCxnSpPr>
        <p:spPr>
          <a:xfrm flipV="1">
            <a:off x="199892" y="1908127"/>
            <a:ext cx="9583002" cy="51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F991D-ACC3-DEDD-177F-1341D61641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89314" y="2480198"/>
            <a:ext cx="0" cy="1403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E9CA59-2072-1C73-6D9A-9D7BA7E5BEB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89314" y="4252650"/>
            <a:ext cx="0" cy="168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CE013A-4BDC-535A-D5CC-BD094D7E36AE}"/>
              </a:ext>
            </a:extLst>
          </p:cNvPr>
          <p:cNvCxnSpPr>
            <a:cxnSpLocks/>
          </p:cNvCxnSpPr>
          <p:nvPr/>
        </p:nvCxnSpPr>
        <p:spPr>
          <a:xfrm flipV="1">
            <a:off x="1178741" y="5893287"/>
            <a:ext cx="7995284" cy="29364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6B8BC9-59B1-533D-1572-E61D9E4AB8F9}"/>
              </a:ext>
            </a:extLst>
          </p:cNvPr>
          <p:cNvCxnSpPr>
            <a:cxnSpLocks/>
          </p:cNvCxnSpPr>
          <p:nvPr/>
        </p:nvCxnSpPr>
        <p:spPr>
          <a:xfrm>
            <a:off x="5429470" y="2800020"/>
            <a:ext cx="14387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0A20C2-4FC4-C303-6673-2FF7CCB8D75D}"/>
              </a:ext>
            </a:extLst>
          </p:cNvPr>
          <p:cNvCxnSpPr>
            <a:cxnSpLocks/>
          </p:cNvCxnSpPr>
          <p:nvPr/>
        </p:nvCxnSpPr>
        <p:spPr>
          <a:xfrm>
            <a:off x="5769429" y="3339841"/>
            <a:ext cx="113569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A74B41-E53E-D1E7-0A26-5B9BB338089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997367" y="3905527"/>
            <a:ext cx="907757" cy="70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1D3BD4-E29D-DAC4-63C5-1449110FE1D5}"/>
              </a:ext>
            </a:extLst>
          </p:cNvPr>
          <p:cNvCxnSpPr>
            <a:cxnSpLocks/>
          </p:cNvCxnSpPr>
          <p:nvPr/>
        </p:nvCxnSpPr>
        <p:spPr>
          <a:xfrm flipV="1">
            <a:off x="6249896" y="4623874"/>
            <a:ext cx="679088" cy="71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6D9780-C999-6771-EAFA-5C9177F2FF9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466451" y="5478357"/>
            <a:ext cx="4803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EC187-005A-1BA9-9E24-1F875E120202}"/>
              </a:ext>
            </a:extLst>
          </p:cNvPr>
          <p:cNvCxnSpPr>
            <a:cxnSpLocks/>
          </p:cNvCxnSpPr>
          <p:nvPr/>
        </p:nvCxnSpPr>
        <p:spPr>
          <a:xfrm>
            <a:off x="7921587" y="3021641"/>
            <a:ext cx="691" cy="20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2C24E2-6A1C-0EE6-4D2A-ED477C5BECD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921588" y="3576067"/>
            <a:ext cx="1" cy="3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40A0E37-3ABC-2B56-32E5-342EF099C2EC}"/>
              </a:ext>
            </a:extLst>
          </p:cNvPr>
          <p:cNvCxnSpPr>
            <a:cxnSpLocks/>
          </p:cNvCxnSpPr>
          <p:nvPr/>
        </p:nvCxnSpPr>
        <p:spPr>
          <a:xfrm flipH="1">
            <a:off x="7921588" y="4007530"/>
            <a:ext cx="1" cy="3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170C0F-1295-4EA6-C202-3155B3343C29}"/>
              </a:ext>
            </a:extLst>
          </p:cNvPr>
          <p:cNvCxnSpPr>
            <a:cxnSpLocks/>
          </p:cNvCxnSpPr>
          <p:nvPr/>
        </p:nvCxnSpPr>
        <p:spPr>
          <a:xfrm flipH="1">
            <a:off x="7921587" y="4979440"/>
            <a:ext cx="1" cy="30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988DD75-24FD-E8A3-EA01-57A1A6C996F2}"/>
              </a:ext>
            </a:extLst>
          </p:cNvPr>
          <p:cNvGrpSpPr/>
          <p:nvPr/>
        </p:nvGrpSpPr>
        <p:grpSpPr>
          <a:xfrm>
            <a:off x="1510748" y="1254894"/>
            <a:ext cx="4870173" cy="4678766"/>
            <a:chOff x="1510748" y="1254894"/>
            <a:chExt cx="4870173" cy="4678766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D1E5691D-6B00-5072-F9F9-9F90F818E6C6}"/>
                </a:ext>
              </a:extLst>
            </p:cNvPr>
            <p:cNvSpPr/>
            <p:nvPr/>
          </p:nvSpPr>
          <p:spPr>
            <a:xfrm>
              <a:off x="1510748" y="1262269"/>
              <a:ext cx="4870173" cy="467139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B717EF24-4ED4-A1BF-130D-E791A046FF83}"/>
                </a:ext>
              </a:extLst>
            </p:cNvPr>
            <p:cNvSpPr/>
            <p:nvPr/>
          </p:nvSpPr>
          <p:spPr>
            <a:xfrm>
              <a:off x="1969799" y="1254894"/>
              <a:ext cx="3930671" cy="3756855"/>
            </a:xfrm>
            <a:prstGeom prst="triangl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46E1B91-A7C0-E4AF-7075-7985EAB8A9EB}"/>
                </a:ext>
              </a:extLst>
            </p:cNvPr>
            <p:cNvSpPr/>
            <p:nvPr/>
          </p:nvSpPr>
          <p:spPr>
            <a:xfrm>
              <a:off x="2372958" y="1254923"/>
              <a:ext cx="3155324" cy="2997727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3609D682-DE81-316B-D8D6-1C2EBA130F31}"/>
                </a:ext>
              </a:extLst>
            </p:cNvPr>
            <p:cNvSpPr/>
            <p:nvPr/>
          </p:nvSpPr>
          <p:spPr>
            <a:xfrm>
              <a:off x="2715285" y="1254923"/>
              <a:ext cx="2461098" cy="2361285"/>
            </a:xfrm>
            <a:prstGeom prst="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1DB07DA-EBC8-5C0B-9F7D-8F562BF735D2}"/>
                </a:ext>
              </a:extLst>
            </p:cNvPr>
            <p:cNvSpPr/>
            <p:nvPr/>
          </p:nvSpPr>
          <p:spPr>
            <a:xfrm>
              <a:off x="3010645" y="1254923"/>
              <a:ext cx="1870378" cy="176789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7C6F79D-3226-AC7E-2A24-D9E7B47C67BA}"/>
                </a:ext>
              </a:extLst>
            </p:cNvPr>
            <p:cNvSpPr/>
            <p:nvPr/>
          </p:nvSpPr>
          <p:spPr>
            <a:xfrm>
              <a:off x="3328639" y="1262271"/>
              <a:ext cx="1238714" cy="1185422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8A59C0E9-725C-0E42-5545-53D1F25A30C8}"/>
                </a:ext>
              </a:extLst>
            </p:cNvPr>
            <p:cNvSpPr/>
            <p:nvPr/>
          </p:nvSpPr>
          <p:spPr>
            <a:xfrm>
              <a:off x="3595593" y="1267383"/>
              <a:ext cx="700482" cy="657592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1074CF6-F9E6-3A07-88A1-991B3574D7FE}"/>
              </a:ext>
            </a:extLst>
          </p:cNvPr>
          <p:cNvCxnSpPr>
            <a:cxnSpLocks/>
          </p:cNvCxnSpPr>
          <p:nvPr/>
        </p:nvCxnSpPr>
        <p:spPr>
          <a:xfrm>
            <a:off x="5104830" y="2193807"/>
            <a:ext cx="1670563" cy="15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9C6AD2-8761-79A6-B393-44C43D09F826}"/>
              </a:ext>
            </a:extLst>
          </p:cNvPr>
          <p:cNvSpPr txBox="1"/>
          <p:nvPr/>
        </p:nvSpPr>
        <p:spPr>
          <a:xfrm>
            <a:off x="6868255" y="2011848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Pipeline DAG Compiler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8F34EFE-11C9-2B8B-8C0E-ABCD5353F181}"/>
              </a:ext>
            </a:extLst>
          </p:cNvPr>
          <p:cNvCxnSpPr>
            <a:cxnSpLocks/>
          </p:cNvCxnSpPr>
          <p:nvPr/>
        </p:nvCxnSpPr>
        <p:spPr>
          <a:xfrm>
            <a:off x="7921587" y="2287714"/>
            <a:ext cx="0" cy="37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E217C4-57A4-0CDF-7024-7588FEC231E1}"/>
              </a:ext>
            </a:extLst>
          </p:cNvPr>
          <p:cNvCxnSpPr/>
          <p:nvPr/>
        </p:nvCxnSpPr>
        <p:spPr>
          <a:xfrm flipV="1">
            <a:off x="247151" y="2440574"/>
            <a:ext cx="9583002" cy="5147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C554EF7-D01E-A5A4-A171-6E65506482B6}"/>
              </a:ext>
            </a:extLst>
          </p:cNvPr>
          <p:cNvSpPr txBox="1"/>
          <p:nvPr/>
        </p:nvSpPr>
        <p:spPr>
          <a:xfrm>
            <a:off x="213708" y="203076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8808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42D6-225F-2EBB-E560-79D3D0D0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04C71D-58D2-BB4B-FB0B-498D73A0C55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Building Cursus with Agentic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5E76-5989-EC00-9A86-9FAC01D71B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B436-D6FA-CC4F-53F3-7370EC10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71C85E2-FBB6-C002-8B27-98D990B37413}"/>
              </a:ext>
            </a:extLst>
          </p:cNvPr>
          <p:cNvSpPr/>
          <p:nvPr/>
        </p:nvSpPr>
        <p:spPr>
          <a:xfrm>
            <a:off x="7440460" y="1212573"/>
            <a:ext cx="4496436" cy="2941984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11FEDA-DB2A-9D68-2EAD-C02EF2F52C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593" y="189197"/>
            <a:ext cx="9329195" cy="633321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ReACT</a:t>
            </a:r>
            <a:r>
              <a:rPr lang="en-US" dirty="0">
                <a:solidFill>
                  <a:schemeClr val="bg1"/>
                </a:solidFill>
              </a:rPr>
              <a:t> Paradigm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5A1B0-4627-C936-AAA9-775080EF7945}"/>
              </a:ext>
            </a:extLst>
          </p:cNvPr>
          <p:cNvSpPr txBox="1"/>
          <p:nvPr/>
        </p:nvSpPr>
        <p:spPr>
          <a:xfrm>
            <a:off x="665922" y="1212573"/>
            <a:ext cx="74486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ReAct</a:t>
            </a:r>
            <a:r>
              <a:rPr lang="en-US" dirty="0"/>
              <a:t> Paradigm: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Plan + Act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Plan First</a:t>
            </a:r>
            <a:r>
              <a:rPr lang="en-US" dirty="0"/>
              <a:t>, Act Second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Human-in-the-Loop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DO NOT AUTO-APPROVE EDIT</a:t>
            </a:r>
          </a:p>
          <a:p>
            <a:pPr lvl="1">
              <a:spcBef>
                <a:spcPts val="600"/>
              </a:spcBef>
            </a:pP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Establish </a:t>
            </a:r>
            <a:r>
              <a:rPr lang="en-US" b="1" dirty="0"/>
              <a:t>Rules</a:t>
            </a:r>
            <a:r>
              <a:rPr lang="en-US" dirty="0"/>
              <a:t> and </a:t>
            </a:r>
            <a:r>
              <a:rPr lang="en-US" b="1" dirty="0"/>
              <a:t>SOPs</a:t>
            </a:r>
            <a:r>
              <a:rPr lang="en-US" dirty="0"/>
              <a:t> (besides tasks) in Prompt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Force LLM to focus on the </a:t>
            </a:r>
            <a:r>
              <a:rPr lang="en-US" b="1" dirty="0"/>
              <a:t>long-term design</a:t>
            </a:r>
            <a:r>
              <a:rPr lang="en-US" dirty="0"/>
              <a:t>, not </a:t>
            </a:r>
            <a:r>
              <a:rPr lang="en-US" b="1" dirty="0"/>
              <a:t>short-term fix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LLM like dogs chasing ball in front of their eyes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Reflect</a:t>
            </a:r>
            <a:r>
              <a:rPr lang="en-US" dirty="0"/>
              <a:t> on past conversation frequently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Download your Chat with LLM.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CC8C48-3838-6FB7-1004-73E3A824CAFC}"/>
              </a:ext>
            </a:extLst>
          </p:cNvPr>
          <p:cNvSpPr/>
          <p:nvPr/>
        </p:nvSpPr>
        <p:spPr>
          <a:xfrm>
            <a:off x="10545418" y="1480930"/>
            <a:ext cx="1222513" cy="11032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328AC6-C23C-AD04-3AC7-9ACE5C769E49}"/>
              </a:ext>
            </a:extLst>
          </p:cNvPr>
          <p:cNvSpPr/>
          <p:nvPr/>
        </p:nvSpPr>
        <p:spPr>
          <a:xfrm>
            <a:off x="8273876" y="1417604"/>
            <a:ext cx="1451884" cy="11032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3857EC-0625-A9A3-ABA8-602670E17063}"/>
              </a:ext>
            </a:extLst>
          </p:cNvPr>
          <p:cNvSpPr/>
          <p:nvPr/>
        </p:nvSpPr>
        <p:spPr>
          <a:xfrm>
            <a:off x="9725760" y="2714436"/>
            <a:ext cx="1590261" cy="121998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18044A-4028-6A7C-F1E2-301CA71521BF}"/>
              </a:ext>
            </a:extLst>
          </p:cNvPr>
          <p:cNvSpPr/>
          <p:nvPr/>
        </p:nvSpPr>
        <p:spPr>
          <a:xfrm>
            <a:off x="9007694" y="4725977"/>
            <a:ext cx="1334329" cy="110324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F71A13-0EEF-7AD5-E66C-AE80B35EE904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9725760" y="1969226"/>
            <a:ext cx="819658" cy="633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2F502F-465C-4A06-E647-53B27547E094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513137" y="2359282"/>
            <a:ext cx="445511" cy="533817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22D85-EAB6-D25C-F7B2-D7BA7AB53C0E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9674859" y="4154557"/>
            <a:ext cx="13819" cy="571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7647DDE-BC5E-23B3-5A8F-2EAD688C078A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0342023" y="4174355"/>
            <a:ext cx="401292" cy="1103244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7EC7E02-DC6C-26CD-CECC-FB5F98AF926A}"/>
              </a:ext>
            </a:extLst>
          </p:cNvPr>
          <p:cNvSpPr/>
          <p:nvPr/>
        </p:nvSpPr>
        <p:spPr>
          <a:xfrm>
            <a:off x="7555810" y="2877378"/>
            <a:ext cx="1451884" cy="110324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52F26D-F78E-7D67-3EC4-3EACEE8157BF}"/>
              </a:ext>
            </a:extLst>
          </p:cNvPr>
          <p:cNvCxnSpPr>
            <a:cxnSpLocks/>
            <a:stCxn id="16" idx="0"/>
            <a:endCxn id="4" idx="3"/>
          </p:cNvCxnSpPr>
          <p:nvPr/>
        </p:nvCxnSpPr>
        <p:spPr>
          <a:xfrm flipV="1">
            <a:off x="8281752" y="2359282"/>
            <a:ext cx="204747" cy="518096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69C463-7C6B-4BB3-47A2-ECF98D66DA05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 flipV="1">
            <a:off x="9007694" y="3324430"/>
            <a:ext cx="718066" cy="10457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67F88-DAED-E110-8882-59B8F60D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FD5132-5AD8-4100-F2E0-FE85C41441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1528" y="187630"/>
            <a:ext cx="9329195" cy="6704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Coding with </a:t>
            </a:r>
            <a:r>
              <a:rPr lang="en-US" dirty="0" err="1">
                <a:solidFill>
                  <a:schemeClr val="bg1"/>
                </a:solidFill>
              </a:rPr>
              <a:t>Slipbox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47D4B-3FAD-87AD-927E-EC50458C75C7}"/>
              </a:ext>
            </a:extLst>
          </p:cNvPr>
          <p:cNvSpPr txBox="1"/>
          <p:nvPr/>
        </p:nvSpPr>
        <p:spPr>
          <a:xfrm>
            <a:off x="665923" y="997129"/>
            <a:ext cx="582671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Slipbox</a:t>
            </a:r>
            <a:r>
              <a:rPr lang="en-US" sz="2400" dirty="0"/>
              <a:t> (</a:t>
            </a:r>
            <a:r>
              <a:rPr lang="en-US" i="1" dirty="0" err="1"/>
              <a:t>Zettelkasten</a:t>
            </a:r>
            <a:r>
              <a:rPr lang="en-US" sz="2400" dirty="0"/>
              <a:t>)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Knowledge Management System</a:t>
            </a:r>
            <a:endParaRPr lang="en-US" sz="2000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Key Concept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i="1" u="sng" dirty="0"/>
              <a:t>Atomic Note </a:t>
            </a:r>
            <a:r>
              <a:rPr lang="en-US" sz="1600" dirty="0"/>
              <a:t>(Text File) as Knowledge Representation          (no embedding!)</a:t>
            </a:r>
            <a:endParaRPr lang="en-US" sz="1600" b="1" dirty="0"/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Co-reference </a:t>
            </a:r>
            <a:r>
              <a:rPr lang="en-US" sz="1600" i="1" u="sng" dirty="0"/>
              <a:t>Note Network</a:t>
            </a:r>
            <a:endParaRPr lang="en-US" sz="1600" b="1" i="1" u="sng" dirty="0"/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Index Card as </a:t>
            </a:r>
            <a:r>
              <a:rPr lang="en-US" sz="1600" i="1" u="sng" dirty="0"/>
              <a:t>Entry Point</a:t>
            </a:r>
            <a:r>
              <a:rPr lang="en-US" sz="1600" dirty="0"/>
              <a:t>   (no RAG!)</a:t>
            </a:r>
            <a:endParaRPr lang="en-US" sz="1600" b="1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Slipbox</a:t>
            </a:r>
            <a:r>
              <a:rPr lang="en-US" sz="2400" dirty="0"/>
              <a:t> for LLM</a:t>
            </a:r>
            <a:r>
              <a:rPr lang="en-US" b="1" dirty="0"/>
              <a:t>: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Context Engineering</a:t>
            </a:r>
            <a:endParaRPr lang="en-US" sz="2000" b="1" i="1" dirty="0"/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README/Tutorial/Developer Guide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Design Doc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Planning Doc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Summary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1B64F-DE6B-9639-2751-ED9D2666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33" y="1121073"/>
            <a:ext cx="5442434" cy="5292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F7CBF8-F910-C5CB-3691-F15B74E37517}"/>
              </a:ext>
            </a:extLst>
          </p:cNvPr>
          <p:cNvSpPr txBox="1"/>
          <p:nvPr/>
        </p:nvSpPr>
        <p:spPr>
          <a:xfrm>
            <a:off x="8012430" y="648866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Slipbox</a:t>
            </a:r>
            <a:r>
              <a:rPr lang="en-US" dirty="0"/>
              <a:t> for Cursus</a:t>
            </a:r>
          </a:p>
        </p:txBody>
      </p:sp>
    </p:spTree>
    <p:extLst>
      <p:ext uri="{BB962C8B-B14F-4D97-AF65-F5344CB8AC3E}">
        <p14:creationId xmlns:p14="http://schemas.microsoft.com/office/powerpoint/2010/main" val="83754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D2E5-FB20-EF98-A1FD-2D53D937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1856A6C-66A7-392F-B6BF-E28EBD79FD52}"/>
              </a:ext>
            </a:extLst>
          </p:cNvPr>
          <p:cNvSpPr txBox="1">
            <a:spLocks/>
          </p:cNvSpPr>
          <p:nvPr/>
        </p:nvSpPr>
        <p:spPr>
          <a:xfrm>
            <a:off x="211528" y="187630"/>
            <a:ext cx="9329195" cy="670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8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30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02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Context Engineering with </a:t>
            </a:r>
            <a:r>
              <a:rPr lang="en-US" dirty="0" err="1">
                <a:solidFill>
                  <a:schemeClr val="bg1"/>
                </a:solidFill>
              </a:rPr>
              <a:t>Slipbox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684CA-3708-0AAE-F970-A6D8FF4E9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3" y="1193777"/>
            <a:ext cx="10534389" cy="5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6D819-19DE-0D5D-9278-B308E64E4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159312C6-1BF1-B041-294B-3D4BDB3C378B}"/>
              </a:ext>
            </a:extLst>
          </p:cNvPr>
          <p:cNvSpPr txBox="1">
            <a:spLocks/>
          </p:cNvSpPr>
          <p:nvPr/>
        </p:nvSpPr>
        <p:spPr>
          <a:xfrm>
            <a:off x="211528" y="187630"/>
            <a:ext cx="9329195" cy="670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8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30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02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Complete Workflow of Cursus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77E60-7C12-A4D4-52E0-34E1A37E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573"/>
            <a:ext cx="12129966" cy="4614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338C39-0214-1A4C-3CF2-C8B73EF2E8A7}"/>
              </a:ext>
            </a:extLst>
          </p:cNvPr>
          <p:cNvSpPr txBox="1"/>
          <p:nvPr/>
        </p:nvSpPr>
        <p:spPr>
          <a:xfrm>
            <a:off x="211528" y="4396636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Slipbox</a:t>
            </a:r>
            <a:r>
              <a:rPr lang="en-US" sz="20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8264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2CA5-774D-8BCC-9FA1-93B61730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AD0862-3BD2-2ABF-DEAB-9FFEA80EF6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5179" y="177023"/>
            <a:ext cx="10036371" cy="5831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Learning: Better Design Saves 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06E820-F63C-560F-F4C8-B7EF938100E5}"/>
              </a:ext>
            </a:extLst>
          </p:cNvPr>
          <p:cNvSpPr txBox="1"/>
          <p:nvPr/>
        </p:nvSpPr>
        <p:spPr>
          <a:xfrm>
            <a:off x="814268" y="4988470"/>
            <a:ext cx="86373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1: </a:t>
            </a:r>
            <a:r>
              <a:rPr lang="en-US" b="1" dirty="0"/>
              <a:t>Refactoring of Hard-wired Pipeline            </a:t>
            </a:r>
            <a:r>
              <a:rPr lang="en-US" dirty="0"/>
              <a:t>(Completed 05/22/2025)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2: </a:t>
            </a:r>
            <a:r>
              <a:rPr lang="en-US" b="1" dirty="0"/>
              <a:t>Config-Driven Pipeline Automation            </a:t>
            </a:r>
            <a:r>
              <a:rPr lang="en-US" dirty="0"/>
              <a:t>(Completed 07/01/2025)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3: </a:t>
            </a:r>
            <a:r>
              <a:rPr lang="en-US" b="1" dirty="0"/>
              <a:t>Specification-Driven Pipeline Automation </a:t>
            </a:r>
            <a:r>
              <a:rPr lang="en-US" dirty="0"/>
              <a:t>(Completed 07/13/2025)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4: </a:t>
            </a:r>
            <a:r>
              <a:rPr lang="en-US" b="1" dirty="0"/>
              <a:t>Agentic Workflow for Development            </a:t>
            </a:r>
            <a:r>
              <a:rPr lang="en-US" dirty="0"/>
              <a:t>(Completed 12/18/2025)</a:t>
            </a:r>
            <a:endParaRPr lang="en-US" b="1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82C305F-7D4C-11D3-B34B-31C24F81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555" y="1157603"/>
            <a:ext cx="11463153" cy="35822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0EFEEF-96BF-21F6-9BCB-1C5265519C23}"/>
              </a:ext>
            </a:extLst>
          </p:cNvPr>
          <p:cNvSpPr/>
          <p:nvPr/>
        </p:nvSpPr>
        <p:spPr>
          <a:xfrm>
            <a:off x="671384" y="1952368"/>
            <a:ext cx="5655276" cy="2014151"/>
          </a:xfrm>
          <a:prstGeom prst="rect">
            <a:avLst/>
          </a:prstGeom>
          <a:solidFill>
            <a:schemeClr val="accent1">
              <a:alpha val="9411"/>
            </a:schemeClr>
          </a:solidFill>
          <a:ln>
            <a:solidFill>
              <a:schemeClr val="accent1">
                <a:shade val="15000"/>
                <a:alpha val="46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1BFCCE-BBD6-BC00-EF57-EC41E35565FE}"/>
              </a:ext>
            </a:extLst>
          </p:cNvPr>
          <p:cNvSpPr/>
          <p:nvPr/>
        </p:nvSpPr>
        <p:spPr>
          <a:xfrm>
            <a:off x="6326660" y="1952368"/>
            <a:ext cx="1841156" cy="2014151"/>
          </a:xfrm>
          <a:prstGeom prst="rect">
            <a:avLst/>
          </a:prstGeom>
          <a:solidFill>
            <a:schemeClr val="accent2">
              <a:lumMod val="60000"/>
              <a:lumOff val="40000"/>
              <a:alpha val="9411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5EBF9E-2DC8-C8D6-1BAC-38EEFF51C1AB}"/>
              </a:ext>
            </a:extLst>
          </p:cNvPr>
          <p:cNvSpPr/>
          <p:nvPr/>
        </p:nvSpPr>
        <p:spPr>
          <a:xfrm>
            <a:off x="8167816" y="1952368"/>
            <a:ext cx="2088292" cy="2014151"/>
          </a:xfrm>
          <a:prstGeom prst="rect">
            <a:avLst/>
          </a:prstGeom>
          <a:solidFill>
            <a:schemeClr val="accent3">
              <a:lumMod val="50000"/>
              <a:alpha val="9411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5D4444-407E-17DF-976D-2E5170E90EF3}"/>
              </a:ext>
            </a:extLst>
          </p:cNvPr>
          <p:cNvSpPr/>
          <p:nvPr/>
        </p:nvSpPr>
        <p:spPr>
          <a:xfrm>
            <a:off x="10256108" y="1952368"/>
            <a:ext cx="1589903" cy="2014151"/>
          </a:xfrm>
          <a:prstGeom prst="rect">
            <a:avLst/>
          </a:prstGeom>
          <a:solidFill>
            <a:srgbClr val="7030A0">
              <a:alpha val="9411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550AD-8211-D622-CFC5-08C5A3EF3B34}"/>
              </a:ext>
            </a:extLst>
          </p:cNvPr>
          <p:cNvSpPr txBox="1"/>
          <p:nvPr/>
        </p:nvSpPr>
        <p:spPr>
          <a:xfrm>
            <a:off x="7247238" y="6308095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4 Refactoring !</a:t>
            </a:r>
          </a:p>
        </p:txBody>
      </p:sp>
    </p:spTree>
    <p:extLst>
      <p:ext uri="{BB962C8B-B14F-4D97-AF65-F5344CB8AC3E}">
        <p14:creationId xmlns:p14="http://schemas.microsoft.com/office/powerpoint/2010/main" val="362676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AF23-1F44-68A2-8727-8215D1D3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AC47D-D0E5-7482-ABD3-B30F28D3B42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Pipeline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FE100-0796-18BE-D780-E4624E0683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51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11C5399-E705-9BCD-22E0-BDE4025C5435}"/>
              </a:ext>
            </a:extLst>
          </p:cNvPr>
          <p:cNvSpPr txBox="1">
            <a:spLocks/>
          </p:cNvSpPr>
          <p:nvPr/>
        </p:nvSpPr>
        <p:spPr>
          <a:xfrm>
            <a:off x="504675" y="156150"/>
            <a:ext cx="11535682" cy="682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8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30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0200" indent="-27432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Pipeline Supported in Cursus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98B8B-573A-DE5D-AA9D-65E9A0A7FB07}"/>
              </a:ext>
            </a:extLst>
          </p:cNvPr>
          <p:cNvSpPr txBox="1"/>
          <p:nvPr/>
        </p:nvSpPr>
        <p:spPr>
          <a:xfrm>
            <a:off x="413359" y="1302707"/>
            <a:ext cx="1032686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BAP Team has used Cursus to launch over 15 different MODS Pipelines</a:t>
            </a:r>
          </a:p>
          <a:p>
            <a:pPr marL="742939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Gradient Boosting Trees</a:t>
            </a:r>
            <a:r>
              <a:rPr lang="en-US" sz="2000" dirty="0"/>
              <a:t>: </a:t>
            </a:r>
          </a:p>
          <a:p>
            <a:pPr marL="1200127" lvl="2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XGBoost</a:t>
            </a:r>
            <a:r>
              <a:rPr lang="en-US" sz="2000" dirty="0"/>
              <a:t>-based Training, </a:t>
            </a:r>
            <a:r>
              <a:rPr lang="en-US" sz="2000" dirty="0" err="1"/>
              <a:t>LightGBM</a:t>
            </a:r>
            <a:r>
              <a:rPr lang="en-US" sz="2000" dirty="0"/>
              <a:t>-based Training</a:t>
            </a:r>
          </a:p>
          <a:p>
            <a:pPr marL="742939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Multi-Task Learning (MTL)</a:t>
            </a:r>
          </a:p>
          <a:p>
            <a:pPr marL="742939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-based Training</a:t>
            </a:r>
          </a:p>
          <a:p>
            <a:pPr marL="1200127" lvl="2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BSM/CS Chat + Multi-modal BERT</a:t>
            </a:r>
          </a:p>
          <a:p>
            <a:pPr marL="1200127" lvl="2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Names2Risk</a:t>
            </a:r>
          </a:p>
          <a:p>
            <a:pPr marL="1200127" lvl="2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TSA (Temporal Self-Attention)</a:t>
            </a:r>
          </a:p>
          <a:p>
            <a:pPr marL="742939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Bedrock Batch Inference</a:t>
            </a:r>
          </a:p>
        </p:txBody>
      </p:sp>
    </p:spTree>
    <p:extLst>
      <p:ext uri="{BB962C8B-B14F-4D97-AF65-F5344CB8AC3E}">
        <p14:creationId xmlns:p14="http://schemas.microsoft.com/office/powerpoint/2010/main" val="3283671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AF23-1F44-68A2-8727-8215D1D3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AC47D-D0E5-7482-ABD3-B30F28D3B42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XGBoost</a:t>
            </a:r>
            <a:r>
              <a:rPr lang="en-US" dirty="0"/>
              <a:t>/</a:t>
            </a:r>
            <a:r>
              <a:rPr lang="en-US" dirty="0" err="1"/>
              <a:t>LightGBM</a:t>
            </a:r>
            <a:r>
              <a:rPr lang="en-US" dirty="0"/>
              <a:t>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FE100-0796-18BE-D780-E4624E0683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F80BA55-2243-46A2-9935-A928EB2C4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7" y="1164881"/>
            <a:ext cx="10740930" cy="52272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Training Workflow Operation and Development System (MODS)</a:t>
            </a:r>
          </a:p>
          <a:p>
            <a:pPr lvl="2"/>
            <a:r>
              <a:rPr lang="en-US" sz="1800" b="1" dirty="0" err="1"/>
              <a:t>MLOps</a:t>
            </a:r>
            <a:r>
              <a:rPr lang="en-US" sz="1800" dirty="0"/>
              <a:t> with Amazon Tooling</a:t>
            </a:r>
          </a:p>
          <a:p>
            <a:pPr lvl="3"/>
            <a:r>
              <a:rPr lang="en-US" sz="1800" dirty="0"/>
              <a:t>Continuous Development (CD)</a:t>
            </a:r>
          </a:p>
          <a:p>
            <a:pPr lvl="3"/>
            <a:r>
              <a:rPr lang="en-US" sz="1800" dirty="0"/>
              <a:t>Continuous Integration (CI)</a:t>
            </a:r>
          </a:p>
          <a:p>
            <a:pPr lvl="2"/>
            <a:r>
              <a:rPr lang="en-US" sz="1800" dirty="0"/>
              <a:t>Based on </a:t>
            </a:r>
            <a:r>
              <a:rPr lang="en-US" sz="1800" b="1" dirty="0"/>
              <a:t>SageMaker Pipeline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infrastructure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7B2C05-5CA4-44E8-A83F-4F0F4410B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6262279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Introduction</a:t>
            </a:r>
          </a:p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418FBD1-294C-A601-6DD2-9205BD7FF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84" y="2133600"/>
            <a:ext cx="6619216" cy="33924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3393BA-6EA1-AA5A-450F-F02F204AA7EB}"/>
              </a:ext>
            </a:extLst>
          </p:cNvPr>
          <p:cNvSpPr txBox="1"/>
          <p:nvPr/>
        </p:nvSpPr>
        <p:spPr>
          <a:xfrm>
            <a:off x="7167155" y="6494766"/>
            <a:ext cx="4919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w.amazon.com</a:t>
            </a:r>
            <a:r>
              <a:rPr lang="en-US" sz="1400" dirty="0">
                <a:hlinkClick r:id="rId4"/>
              </a:rPr>
              <a:t>/bin/view/CMLS/Overview/MODS/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7852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9D19-4123-9B71-3CF0-54FFED5E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8D0841-378D-4373-D3C3-2DAF29450A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Example: End-to-End </a:t>
            </a:r>
            <a:r>
              <a:rPr lang="en-US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XGBoost</a:t>
            </a:r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 Training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48CA4-472C-A03B-4E2D-B5933D17E8A6}"/>
              </a:ext>
            </a:extLst>
          </p:cNvPr>
          <p:cNvSpPr txBox="1"/>
          <p:nvPr/>
        </p:nvSpPr>
        <p:spPr>
          <a:xfrm>
            <a:off x="383976" y="1013053"/>
            <a:ext cx="543559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same nodes in different path (e.g. training path, calibration path), we name our node in this format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“{</a:t>
            </a:r>
            <a:r>
              <a:rPr lang="en-US" b="1" dirty="0" err="1"/>
              <a:t>Step_Name</a:t>
            </a:r>
            <a:r>
              <a:rPr lang="en-US" dirty="0"/>
              <a:t>}-{</a:t>
            </a:r>
            <a:r>
              <a:rPr lang="en-US" b="1" dirty="0" err="1"/>
              <a:t>job_type</a:t>
            </a:r>
            <a:r>
              <a:rPr lang="en-US" dirty="0"/>
              <a:t>}”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Examples: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AtoZ</a:t>
            </a:r>
            <a:r>
              <a:rPr lang="en-US" sz="1400" dirty="0"/>
              <a:t> MFN DNR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SecureDelivery</a:t>
            </a:r>
            <a:r>
              <a:rPr lang="en-US" sz="1400" dirty="0"/>
              <a:t> DNR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ContactTime</a:t>
            </a:r>
            <a:r>
              <a:rPr lang="en-US" sz="1400" dirty="0"/>
              <a:t> DNR Model and PDA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PFW MDR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Return-Time MDR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MDR-based Active Learning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9306CD-E0EB-040B-D27E-6A6B976D9BAE}"/>
              </a:ext>
            </a:extLst>
          </p:cNvPr>
          <p:cNvSpPr/>
          <p:nvPr/>
        </p:nvSpPr>
        <p:spPr>
          <a:xfrm>
            <a:off x="7504938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447E42-948F-42FC-B2F4-3F4C8AAC8FD7}"/>
              </a:ext>
            </a:extLst>
          </p:cNvPr>
          <p:cNvSpPr/>
          <p:nvPr/>
        </p:nvSpPr>
        <p:spPr>
          <a:xfrm>
            <a:off x="10025634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B60B9-1E64-86A6-8B97-226EDBCFA063}"/>
              </a:ext>
            </a:extLst>
          </p:cNvPr>
          <p:cNvSpPr/>
          <p:nvPr/>
        </p:nvSpPr>
        <p:spPr>
          <a:xfrm>
            <a:off x="7431786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5708B5-0EA1-D4D8-E492-858C533AF231}"/>
              </a:ext>
            </a:extLst>
          </p:cNvPr>
          <p:cNvSpPr/>
          <p:nvPr/>
        </p:nvSpPr>
        <p:spPr>
          <a:xfrm>
            <a:off x="9952482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EA14A-8E80-5C31-564A-8C109C5BA21B}"/>
              </a:ext>
            </a:extLst>
          </p:cNvPr>
          <p:cNvSpPr/>
          <p:nvPr/>
        </p:nvSpPr>
        <p:spPr>
          <a:xfrm>
            <a:off x="7431786" y="321220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XGBoostTraining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F1AD92-0060-B61C-302D-FE0DA8725E64}"/>
              </a:ext>
            </a:extLst>
          </p:cNvPr>
          <p:cNvSpPr/>
          <p:nvPr/>
        </p:nvSpPr>
        <p:spPr>
          <a:xfrm>
            <a:off x="9952482" y="3394108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XGBoostModelEval</a:t>
            </a:r>
            <a:r>
              <a:rPr lang="en-US" sz="1400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262178-5A41-A58B-3C7A-6AC65A68913A}"/>
              </a:ext>
            </a:extLst>
          </p:cNvPr>
          <p:cNvSpPr/>
          <p:nvPr/>
        </p:nvSpPr>
        <p:spPr>
          <a:xfrm>
            <a:off x="7431786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DC95FC-19EF-6F1F-7F15-6E759ABBF18C}"/>
              </a:ext>
            </a:extLst>
          </p:cNvPr>
          <p:cNvSpPr/>
          <p:nvPr/>
        </p:nvSpPr>
        <p:spPr>
          <a:xfrm>
            <a:off x="8451342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E97849-BA3C-2BE5-6A73-C5ADCA47D45B}"/>
              </a:ext>
            </a:extLst>
          </p:cNvPr>
          <p:cNvSpPr/>
          <p:nvPr/>
        </p:nvSpPr>
        <p:spPr>
          <a:xfrm>
            <a:off x="9952482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27DA52-FE3D-DB57-CB26-1F797959201E}"/>
              </a:ext>
            </a:extLst>
          </p:cNvPr>
          <p:cNvSpPr/>
          <p:nvPr/>
        </p:nvSpPr>
        <p:spPr>
          <a:xfrm>
            <a:off x="9952482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1A847F1-4B8D-1E31-9728-244253CB7B8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9479475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E82BF3-A6D6-122F-0D50-A460C44F4B8E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0972038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5FD423-937E-57A2-79F6-0B3ABCE32F9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51342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298025-0DCD-212E-4F48-99921A0D76B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51342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D6BB53-8C47-CC4D-E418-0B0DEB5E03B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972038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78304A-DF9D-966D-1A4F-E1BE94C4CB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0972038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72AB3D-8F22-5792-F812-2928984E8B6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972038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29D39-E019-CBBA-F26C-C15D2BB7F3A5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51342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025198-227B-A3FC-2CF3-AC0CC6EAD87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451342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9E3AF5-ED99-FDED-FE23-B365A4925E23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9470898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39118CA5-DDE9-9C4F-E2A3-804937489ECE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8997726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85AB-8BD2-BF69-6984-499C6E15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0D8B2C7-BB6A-18B6-E58B-4910DF0D8A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Experiments with Dummy Loading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1B709-F8A0-1892-1EC3-02B890BFA581}"/>
              </a:ext>
            </a:extLst>
          </p:cNvPr>
          <p:cNvSpPr txBox="1"/>
          <p:nvPr/>
        </p:nvSpPr>
        <p:spPr>
          <a:xfrm>
            <a:off x="402336" y="1216152"/>
            <a:ext cx="67757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replace </a:t>
            </a:r>
            <a:r>
              <a:rPr lang="en-US" dirty="0" err="1"/>
              <a:t>CradleDataLoading</a:t>
            </a:r>
            <a:r>
              <a:rPr lang="en-US" dirty="0"/>
              <a:t> to be </a:t>
            </a:r>
            <a:r>
              <a:rPr lang="en-US" b="1" dirty="0" err="1"/>
              <a:t>DummyDataLoading</a:t>
            </a: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DummyDataLoading</a:t>
            </a:r>
            <a:r>
              <a:rPr lang="en-US" dirty="0"/>
              <a:t> load from local data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Suitable if 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already have some offline pulled data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Or, you want to test the training phase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1D85DC-7964-4320-7BD5-FFA1D591B364}"/>
              </a:ext>
            </a:extLst>
          </p:cNvPr>
          <p:cNvSpPr/>
          <p:nvPr/>
        </p:nvSpPr>
        <p:spPr>
          <a:xfrm>
            <a:off x="7420603" y="1102991"/>
            <a:ext cx="2039111" cy="6463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DummyDataLoading</a:t>
            </a:r>
            <a:r>
              <a:rPr lang="en-US" sz="1400" b="1" dirty="0">
                <a:solidFill>
                  <a:schemeClr val="tx1"/>
                </a:solidFill>
              </a:rPr>
              <a:t>-Training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F650C3-903A-C42C-C220-DCFD15E29F6C}"/>
              </a:ext>
            </a:extLst>
          </p:cNvPr>
          <p:cNvSpPr/>
          <p:nvPr/>
        </p:nvSpPr>
        <p:spPr>
          <a:xfrm>
            <a:off x="9941300" y="1102991"/>
            <a:ext cx="2039112" cy="6463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DummyDataLoading</a:t>
            </a:r>
            <a:r>
              <a:rPr lang="en-US" sz="1400" b="1" dirty="0">
                <a:solidFill>
                  <a:schemeClr val="tx1"/>
                </a:solidFill>
              </a:rPr>
              <a:t>-Calibration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E41B1A-E8F4-8B77-B109-C14E99393E4B}"/>
              </a:ext>
            </a:extLst>
          </p:cNvPr>
          <p:cNvSpPr/>
          <p:nvPr/>
        </p:nvSpPr>
        <p:spPr>
          <a:xfrm>
            <a:off x="7420604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C24725-2B82-6F87-4249-7822211EDF79}"/>
              </a:ext>
            </a:extLst>
          </p:cNvPr>
          <p:cNvSpPr/>
          <p:nvPr/>
        </p:nvSpPr>
        <p:spPr>
          <a:xfrm>
            <a:off x="9941300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34BB97-B61E-DE93-7BD7-94D6212A5DC6}"/>
              </a:ext>
            </a:extLst>
          </p:cNvPr>
          <p:cNvSpPr/>
          <p:nvPr/>
        </p:nvSpPr>
        <p:spPr>
          <a:xfrm>
            <a:off x="7420604" y="321220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XGBoostTraining</a:t>
            </a:r>
            <a:endParaRPr lang="en-US" sz="1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E5AB74-F4DA-593C-387C-6BD0765A9865}"/>
              </a:ext>
            </a:extLst>
          </p:cNvPr>
          <p:cNvSpPr/>
          <p:nvPr/>
        </p:nvSpPr>
        <p:spPr>
          <a:xfrm>
            <a:off x="9941300" y="3394108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XGBoostModelEval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34B1E0-889E-B166-8F31-64A1AECD94C8}"/>
              </a:ext>
            </a:extLst>
          </p:cNvPr>
          <p:cNvSpPr/>
          <p:nvPr/>
        </p:nvSpPr>
        <p:spPr>
          <a:xfrm>
            <a:off x="7420604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B3D383-AF19-F72B-F0B9-11A5B3FE1467}"/>
              </a:ext>
            </a:extLst>
          </p:cNvPr>
          <p:cNvSpPr/>
          <p:nvPr/>
        </p:nvSpPr>
        <p:spPr>
          <a:xfrm>
            <a:off x="8440160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13E33E3-8307-538C-27F4-85A90876AD71}"/>
              </a:ext>
            </a:extLst>
          </p:cNvPr>
          <p:cNvSpPr/>
          <p:nvPr/>
        </p:nvSpPr>
        <p:spPr>
          <a:xfrm>
            <a:off x="9941300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645951-F294-E18B-D012-151CDAF22554}"/>
              </a:ext>
            </a:extLst>
          </p:cNvPr>
          <p:cNvSpPr/>
          <p:nvPr/>
        </p:nvSpPr>
        <p:spPr>
          <a:xfrm>
            <a:off x="9941300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C0943EE-ECAE-2A0D-27EE-4BC81840673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 flipH="1" flipV="1">
            <a:off x="9468293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4FA03B-7224-EA8D-33A8-F8AAD638D06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0960856" y="1749322"/>
            <a:ext cx="0" cy="368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7F5D64-9B74-B5FC-3192-08A618DCB95C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440159" y="1749322"/>
            <a:ext cx="1" cy="368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9CE0F6-A864-CD36-662A-7F23DF50AD2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40160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04499C-0BD4-EE15-3BC3-5078D16CE87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0960856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660559-09AB-B64F-9D32-E60141EAA80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0960856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51883B-6324-20A9-AFFA-26726AAEAFD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960856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E2C34D-6D5C-98A2-A7EB-3CD5FADD9BF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40160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257169-CAF5-1429-1661-E51F2A6F776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440160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5C8096-2F54-BD0E-D441-B3357D72107E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9459716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C065FB5-BDE9-E178-B3B7-96D21AF4B8F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8986544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52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99139-824F-6D3F-AB4A-35F7409A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CE8C6BA-82B3-A217-FC4D-BD3B586B95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Experiments with Dummy Training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8D507-F23D-3A37-9D9C-D161C4A77EE7}"/>
              </a:ext>
            </a:extLst>
          </p:cNvPr>
          <p:cNvSpPr txBox="1"/>
          <p:nvPr/>
        </p:nvSpPr>
        <p:spPr>
          <a:xfrm>
            <a:off x="402336" y="1216152"/>
            <a:ext cx="677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replace </a:t>
            </a:r>
            <a:r>
              <a:rPr lang="en-US" b="1" dirty="0" err="1"/>
              <a:t>XGBoostTraining</a:t>
            </a:r>
            <a:r>
              <a:rPr lang="en-US" dirty="0"/>
              <a:t> to be </a:t>
            </a:r>
            <a:r>
              <a:rPr lang="en-US" b="1" dirty="0" err="1"/>
              <a:t>DummyTraining</a:t>
            </a: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DummyTraining</a:t>
            </a:r>
            <a:r>
              <a:rPr lang="en-US" dirty="0"/>
              <a:t> load from local pretrained model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Suitable if 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already have trained model just want to evaluate performance or registration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0BE559-CDAD-4106-F232-1810342B2B70}"/>
              </a:ext>
            </a:extLst>
          </p:cNvPr>
          <p:cNvSpPr/>
          <p:nvPr/>
        </p:nvSpPr>
        <p:spPr>
          <a:xfrm>
            <a:off x="9941300" y="1102991"/>
            <a:ext cx="2039112" cy="6463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DummyDataLoading</a:t>
            </a:r>
            <a:r>
              <a:rPr lang="en-US" sz="1400" b="1" dirty="0">
                <a:solidFill>
                  <a:schemeClr val="tx1"/>
                </a:solidFill>
              </a:rPr>
              <a:t>-Calibration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B4A914-A943-5202-5BB6-7613AB099EED}"/>
              </a:ext>
            </a:extLst>
          </p:cNvPr>
          <p:cNvSpPr/>
          <p:nvPr/>
        </p:nvSpPr>
        <p:spPr>
          <a:xfrm>
            <a:off x="9941300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8BFA83-C9D3-7E67-F828-F37336BC02E1}"/>
              </a:ext>
            </a:extLst>
          </p:cNvPr>
          <p:cNvSpPr/>
          <p:nvPr/>
        </p:nvSpPr>
        <p:spPr>
          <a:xfrm>
            <a:off x="7420604" y="3212206"/>
            <a:ext cx="2039112" cy="64633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DummyTraining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BB54BE-1C7E-41EF-4255-E9392851D30B}"/>
              </a:ext>
            </a:extLst>
          </p:cNvPr>
          <p:cNvSpPr/>
          <p:nvPr/>
        </p:nvSpPr>
        <p:spPr>
          <a:xfrm>
            <a:off x="9941300" y="3394108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XGBoostModelEval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D68BF6-6BD8-8620-0632-489D13257274}"/>
              </a:ext>
            </a:extLst>
          </p:cNvPr>
          <p:cNvSpPr/>
          <p:nvPr/>
        </p:nvSpPr>
        <p:spPr>
          <a:xfrm>
            <a:off x="7420604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75DE29-8C25-BF27-4642-D4784AA9E0C9}"/>
              </a:ext>
            </a:extLst>
          </p:cNvPr>
          <p:cNvSpPr/>
          <p:nvPr/>
        </p:nvSpPr>
        <p:spPr>
          <a:xfrm>
            <a:off x="8440160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2D8EB7-22B6-A7C9-68F3-6A4FDD275DC4}"/>
              </a:ext>
            </a:extLst>
          </p:cNvPr>
          <p:cNvSpPr/>
          <p:nvPr/>
        </p:nvSpPr>
        <p:spPr>
          <a:xfrm>
            <a:off x="9941300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C357E3-1CC6-DE65-69A7-7BB0A7D3CD17}"/>
              </a:ext>
            </a:extLst>
          </p:cNvPr>
          <p:cNvSpPr/>
          <p:nvPr/>
        </p:nvSpPr>
        <p:spPr>
          <a:xfrm>
            <a:off x="9941300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68A6F57D-DFCF-E278-8BF8-05E6E898CE5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 flipH="1" flipV="1">
            <a:off x="9468293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4C0A8B-4FEF-E015-7D00-1F59D5117FB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0960856" y="1749322"/>
            <a:ext cx="0" cy="368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962290-1AB9-9AB0-69B0-91AC6BA828C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0960856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16503E-AF82-E2E1-ABF4-C4AD344E3839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0960856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D9A048-0609-4C9B-39D3-2A2F293C326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960856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BEB63E-1D8E-7D84-C6A7-130E020D6FB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40160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65B64E-C316-8E92-EBCA-A027BDAD179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440160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8960F7-9DBC-DF54-7CEE-E91B1A23BE53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9459716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53462B7-D2C6-DA9C-4C44-1D5B69C67180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8986544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8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1D4F-5C70-5B81-409A-9F71DC02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4B6BFE8-6F6D-B721-25C7-598D493FFE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Variants: Calibration and Testing Paths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39866-3FE4-D08D-714F-9A1C693DC07E}"/>
              </a:ext>
            </a:extLst>
          </p:cNvPr>
          <p:cNvSpPr txBox="1"/>
          <p:nvPr/>
        </p:nvSpPr>
        <p:spPr>
          <a:xfrm>
            <a:off x="402336" y="1216152"/>
            <a:ext cx="421842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can add </a:t>
            </a:r>
            <a:r>
              <a:rPr lang="en-US" sz="1600" b="1" dirty="0"/>
              <a:t>Testing Path </a:t>
            </a:r>
            <a:r>
              <a:rPr lang="en-US" sz="1600" dirty="0"/>
              <a:t>that focus on OOT inference, metric computation and wiki generation</a:t>
            </a:r>
            <a:endParaRPr lang="en-US" sz="1600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Calibration Path</a:t>
            </a:r>
            <a:r>
              <a:rPr lang="en-US" sz="1600" dirty="0"/>
              <a:t> can focus on model calibration using latest full population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Testing data may be selected with a maturity window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New Steps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 err="1"/>
              <a:t>XGBoostModelInference</a:t>
            </a:r>
            <a:endParaRPr lang="en-US" sz="1600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 err="1"/>
              <a:t>ModelMetricsComputation</a:t>
            </a:r>
            <a:endParaRPr lang="en-US" sz="1600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 err="1"/>
              <a:t>ModelWikiGenerator</a:t>
            </a:r>
            <a:endParaRPr lang="en-US" sz="1600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CDF4B0-9734-D487-53C0-8630D987272C}"/>
              </a:ext>
            </a:extLst>
          </p:cNvPr>
          <p:cNvSpPr/>
          <p:nvPr/>
        </p:nvSpPr>
        <p:spPr>
          <a:xfrm>
            <a:off x="5248656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57262A-AD85-E523-31D6-BE42EC2018C3}"/>
              </a:ext>
            </a:extLst>
          </p:cNvPr>
          <p:cNvSpPr/>
          <p:nvPr/>
        </p:nvSpPr>
        <p:spPr>
          <a:xfrm>
            <a:off x="7769352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8AE1C6-18AD-3098-CF77-8704A7FAFF4F}"/>
              </a:ext>
            </a:extLst>
          </p:cNvPr>
          <p:cNvSpPr/>
          <p:nvPr/>
        </p:nvSpPr>
        <p:spPr>
          <a:xfrm>
            <a:off x="5175504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7441C9-B7EB-294E-8041-A503D4A6D103}"/>
              </a:ext>
            </a:extLst>
          </p:cNvPr>
          <p:cNvSpPr/>
          <p:nvPr/>
        </p:nvSpPr>
        <p:spPr>
          <a:xfrm>
            <a:off x="7696200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EAD4A-55A7-65BF-3C80-E129E4939C18}"/>
              </a:ext>
            </a:extLst>
          </p:cNvPr>
          <p:cNvSpPr/>
          <p:nvPr/>
        </p:nvSpPr>
        <p:spPr>
          <a:xfrm>
            <a:off x="5175504" y="321220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XGBoostTraining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4184D4-DCBE-9D51-869D-0233954E59CE}"/>
              </a:ext>
            </a:extLst>
          </p:cNvPr>
          <p:cNvSpPr/>
          <p:nvPr/>
        </p:nvSpPr>
        <p:spPr>
          <a:xfrm>
            <a:off x="7696200" y="3394108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XGBoostModelEval</a:t>
            </a:r>
            <a:r>
              <a:rPr lang="en-US" sz="1400" dirty="0"/>
              <a:t>-Calibration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66E694-2666-BF96-4A47-ABAE6D2C1E80}"/>
              </a:ext>
            </a:extLst>
          </p:cNvPr>
          <p:cNvSpPr/>
          <p:nvPr/>
        </p:nvSpPr>
        <p:spPr>
          <a:xfrm>
            <a:off x="5175504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158D8F-2A27-8C0B-A3A8-B4902DA6B23F}"/>
              </a:ext>
            </a:extLst>
          </p:cNvPr>
          <p:cNvSpPr/>
          <p:nvPr/>
        </p:nvSpPr>
        <p:spPr>
          <a:xfrm>
            <a:off x="6195060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3AF0AA-9BF4-7FF1-36FD-DC2150C4F329}"/>
              </a:ext>
            </a:extLst>
          </p:cNvPr>
          <p:cNvSpPr/>
          <p:nvPr/>
        </p:nvSpPr>
        <p:spPr>
          <a:xfrm>
            <a:off x="7258813" y="4361263"/>
            <a:ext cx="2476499" cy="64633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PercentileModelCalibration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8B79E3-4562-2EBC-4F38-1B7604AC4ABE}"/>
              </a:ext>
            </a:extLst>
          </p:cNvPr>
          <p:cNvSpPr/>
          <p:nvPr/>
        </p:nvSpPr>
        <p:spPr>
          <a:xfrm>
            <a:off x="7696200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4D3E5AC-C096-6960-FC0C-BB2BEE39819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7223193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4C237B-8E8D-9410-2DF5-CECB7F7AC27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8715756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A2589E-A90E-D163-6E88-C9F9370155B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195060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138608-961F-BB43-7648-655774FB63B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195060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0B7F59-6F3E-6337-7745-54FCD69C486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715756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E8CF23-5181-2F14-138B-5D83E9750E3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8497063" y="4040439"/>
            <a:ext cx="218693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08BFEE-B280-8774-54F6-6720EA64CFF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497063" y="5007594"/>
            <a:ext cx="218693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957FD0-A534-1C66-FEF9-A8F5997D44E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195060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BFC6B0-DD47-C86A-8580-8A3FC9C705B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95060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D6AF59-A218-BEB9-81F3-723C1AF2E31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7214616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7734816D-420F-B571-CE85-9E58139DAED5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6741444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DD42F29-5442-6401-D899-E0BC68A7F1B2}"/>
              </a:ext>
            </a:extLst>
          </p:cNvPr>
          <p:cNvSpPr/>
          <p:nvPr/>
        </p:nvSpPr>
        <p:spPr>
          <a:xfrm>
            <a:off x="10037064" y="1096739"/>
            <a:ext cx="1892808" cy="64633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-Testing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022487-A254-92D9-5FE0-F65986C70FA4}"/>
              </a:ext>
            </a:extLst>
          </p:cNvPr>
          <p:cNvSpPr/>
          <p:nvPr/>
        </p:nvSpPr>
        <p:spPr>
          <a:xfrm>
            <a:off x="9963912" y="2132161"/>
            <a:ext cx="2039112" cy="64633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-Testing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C098DA9-D661-AFFE-3219-DD7FE10C38EA}"/>
              </a:ext>
            </a:extLst>
          </p:cNvPr>
          <p:cNvSpPr/>
          <p:nvPr/>
        </p:nvSpPr>
        <p:spPr>
          <a:xfrm>
            <a:off x="9869424" y="3408295"/>
            <a:ext cx="2228088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XGBoostModelInference</a:t>
            </a:r>
            <a:r>
              <a:rPr lang="en-US" sz="1400" dirty="0"/>
              <a:t>-Testing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4F592F-2CC5-2C5A-8417-5A5643F6722C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10983468" y="1743070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AED1A-892A-327E-7626-E036D5E68799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0983468" y="2778492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45ADC3D-79AE-BA16-DAE5-81FA0494EF8F}"/>
              </a:ext>
            </a:extLst>
          </p:cNvPr>
          <p:cNvCxnSpPr>
            <a:stCxn id="7" idx="2"/>
            <a:endCxn id="27" idx="0"/>
          </p:cNvCxnSpPr>
          <p:nvPr/>
        </p:nvCxnSpPr>
        <p:spPr>
          <a:xfrm rot="5400000" flipH="1" flipV="1">
            <a:off x="8364143" y="1239212"/>
            <a:ext cx="450242" cy="4788408"/>
          </a:xfrm>
          <a:prstGeom prst="curvedConnector5">
            <a:avLst>
              <a:gd name="adj1" fmla="val -50773"/>
              <a:gd name="adj2" fmla="val 28007"/>
              <a:gd name="adj3" fmla="val 20763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2049C08-AF10-4FB5-8014-F2FE90631B23}"/>
              </a:ext>
            </a:extLst>
          </p:cNvPr>
          <p:cNvSpPr/>
          <p:nvPr/>
        </p:nvSpPr>
        <p:spPr>
          <a:xfrm>
            <a:off x="9869424" y="4351694"/>
            <a:ext cx="2228088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ModelMetricsComputation</a:t>
            </a:r>
            <a:r>
              <a:rPr lang="en-US" sz="1400" dirty="0"/>
              <a:t>-Testing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E48825-D3AB-F596-212A-97704DE9DDF0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>
            <a:off x="10983468" y="4054626"/>
            <a:ext cx="0" cy="297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6B3531-8467-9DC3-BBAE-00B4A761E405}"/>
              </a:ext>
            </a:extLst>
          </p:cNvPr>
          <p:cNvSpPr/>
          <p:nvPr/>
        </p:nvSpPr>
        <p:spPr>
          <a:xfrm>
            <a:off x="9919716" y="5311019"/>
            <a:ext cx="2127504" cy="62177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ModelWikiGenerator</a:t>
            </a:r>
            <a:endParaRPr lang="en-US"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725755-9A3E-75F7-08F5-1548F58274E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10983468" y="4998025"/>
            <a:ext cx="0" cy="312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20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5784-BF75-F8A5-AC7E-1D372DEA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86A5205-160F-99E5-04B8-E81DC86193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Variants: Extensive Preprocessing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67DA9-4173-958F-D826-3F234281AD5E}"/>
              </a:ext>
            </a:extLst>
          </p:cNvPr>
          <p:cNvSpPr txBox="1"/>
          <p:nvPr/>
        </p:nvSpPr>
        <p:spPr>
          <a:xfrm>
            <a:off x="402336" y="1216152"/>
            <a:ext cx="42184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More Detailed Preprocessing Steps are available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StratifiedSampling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MissingValueImputation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RiskTableMapping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FeatureSelection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ActiveSampling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F525CF-060A-1177-66D8-2034635FB071}"/>
              </a:ext>
            </a:extLst>
          </p:cNvPr>
          <p:cNvSpPr/>
          <p:nvPr/>
        </p:nvSpPr>
        <p:spPr>
          <a:xfrm>
            <a:off x="7123176" y="1076395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A9859-4AE8-043F-D7E5-45F3C466E782}"/>
              </a:ext>
            </a:extLst>
          </p:cNvPr>
          <p:cNvSpPr/>
          <p:nvPr/>
        </p:nvSpPr>
        <p:spPr>
          <a:xfrm>
            <a:off x="7050024" y="2097630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18A6ED-F6F2-5335-FB4F-0A3D6663CBB9}"/>
              </a:ext>
            </a:extLst>
          </p:cNvPr>
          <p:cNvSpPr/>
          <p:nvPr/>
        </p:nvSpPr>
        <p:spPr>
          <a:xfrm>
            <a:off x="7050023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XGBoostTraining</a:t>
            </a:r>
            <a:endParaRPr lang="en-US" sz="1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460EDC-24FE-084A-F16E-B27CE35C71CA}"/>
              </a:ext>
            </a:extLst>
          </p:cNvPr>
          <p:cNvSpPr/>
          <p:nvPr/>
        </p:nvSpPr>
        <p:spPr>
          <a:xfrm>
            <a:off x="9896855" y="1091946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60DEF5-8925-D313-EBBF-0771660D1568}"/>
              </a:ext>
            </a:extLst>
          </p:cNvPr>
          <p:cNvSpPr/>
          <p:nvPr/>
        </p:nvSpPr>
        <p:spPr>
          <a:xfrm>
            <a:off x="9823703" y="2144640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FDEDC3-6490-7655-A097-5D92C5EFEE0C}"/>
              </a:ext>
            </a:extLst>
          </p:cNvPr>
          <p:cNvSpPr/>
          <p:nvPr/>
        </p:nvSpPr>
        <p:spPr>
          <a:xfrm>
            <a:off x="7050023" y="3027273"/>
            <a:ext cx="2039112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StratifiedSampling</a:t>
            </a:r>
            <a:r>
              <a:rPr lang="en-US" sz="1400" dirty="0"/>
              <a:t>-Training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F1C212-F964-4484-8132-6AB9D1272C0A}"/>
              </a:ext>
            </a:extLst>
          </p:cNvPr>
          <p:cNvSpPr/>
          <p:nvPr/>
        </p:nvSpPr>
        <p:spPr>
          <a:xfrm>
            <a:off x="6954907" y="3935085"/>
            <a:ext cx="2229343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MissingValueImputation</a:t>
            </a:r>
            <a:r>
              <a:rPr lang="en-US" sz="1400" dirty="0"/>
              <a:t>-Training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142166F-BA39-3DDA-EB2F-2F389CF08407}"/>
              </a:ext>
            </a:extLst>
          </p:cNvPr>
          <p:cNvSpPr/>
          <p:nvPr/>
        </p:nvSpPr>
        <p:spPr>
          <a:xfrm>
            <a:off x="9728587" y="3949652"/>
            <a:ext cx="2229343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MissingValueImputation</a:t>
            </a:r>
            <a:r>
              <a:rPr lang="en-US" sz="1400" dirty="0"/>
              <a:t>-Calibration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AD36306-65A1-8A7C-2D20-9D447162B665}"/>
              </a:ext>
            </a:extLst>
          </p:cNvPr>
          <p:cNvSpPr/>
          <p:nvPr/>
        </p:nvSpPr>
        <p:spPr>
          <a:xfrm>
            <a:off x="6954906" y="5182722"/>
            <a:ext cx="2229343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RiskTableMapping</a:t>
            </a:r>
            <a:r>
              <a:rPr lang="en-US" sz="1400" dirty="0"/>
              <a:t>-Training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9063A3C-3B24-343C-1A9D-5958AF63F7FF}"/>
              </a:ext>
            </a:extLst>
          </p:cNvPr>
          <p:cNvSpPr/>
          <p:nvPr/>
        </p:nvSpPr>
        <p:spPr>
          <a:xfrm>
            <a:off x="9728587" y="5210929"/>
            <a:ext cx="2229343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RiskTableMapping</a:t>
            </a:r>
            <a:r>
              <a:rPr lang="en-US" sz="1400" dirty="0"/>
              <a:t>-Calibration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4368AA-4B55-7172-93D3-D54959FBF995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8069580" y="1722726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3376AF-7821-A474-02DE-DE1AA93105B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843259" y="1738277"/>
            <a:ext cx="0" cy="40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40FC95-543B-FD45-4947-F68C3FAF009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8069579" y="2743961"/>
            <a:ext cx="1" cy="283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F8D8EC-CFEB-FCE8-227B-8C39EAD5269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8069579" y="3673604"/>
            <a:ext cx="0" cy="261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26B350-A379-E12B-4305-855BCA55CD79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10843259" y="2790971"/>
            <a:ext cx="0" cy="1158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46CA416-799A-903D-B72A-9A35E3D2C038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 flipH="1" flipV="1">
            <a:off x="9140537" y="2878694"/>
            <a:ext cx="631764" cy="2773680"/>
          </a:xfrm>
          <a:prstGeom prst="curvedConnector5">
            <a:avLst>
              <a:gd name="adj1" fmla="val -36184"/>
              <a:gd name="adj2" fmla="val 50000"/>
              <a:gd name="adj3" fmla="val 1361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C396C92E-4F2A-3477-10CE-07A5C744E4EF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rot="5400000" flipH="1" flipV="1">
            <a:off x="9147356" y="4133150"/>
            <a:ext cx="618124" cy="2773681"/>
          </a:xfrm>
          <a:prstGeom prst="curvedConnector5">
            <a:avLst>
              <a:gd name="adj1" fmla="val -36983"/>
              <a:gd name="adj2" fmla="val 50000"/>
              <a:gd name="adj3" fmla="val 13698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48C6A5-2481-1888-79FA-62B158A9ABD4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10843259" y="4595983"/>
            <a:ext cx="0" cy="614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642ACA-C3D2-4EC3-C0A3-B3E65B1FC2F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8069578" y="4581416"/>
            <a:ext cx="1" cy="601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57C496B-92C7-C627-F8DF-AA72BF4F3F2A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8069578" y="5829053"/>
            <a:ext cx="1" cy="382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59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C9C7-905A-6BD9-E334-C8C07DC2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EBAA507-A5A1-3CF6-047B-77EDB49599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Registration of Pre-Trained Models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023DF-F00D-D807-4325-1144764CA8F0}"/>
              </a:ext>
            </a:extLst>
          </p:cNvPr>
          <p:cNvSpPr txBox="1"/>
          <p:nvPr/>
        </p:nvSpPr>
        <p:spPr>
          <a:xfrm>
            <a:off x="402336" y="1216152"/>
            <a:ext cx="58270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swap </a:t>
            </a:r>
            <a:r>
              <a:rPr lang="en-US" dirty="0" err="1"/>
              <a:t>XGBoostTraining</a:t>
            </a:r>
            <a:r>
              <a:rPr lang="en-US" dirty="0"/>
              <a:t> with </a:t>
            </a:r>
            <a:r>
              <a:rPr lang="en-US" b="1" dirty="0" err="1"/>
              <a:t>DummyTraining</a:t>
            </a: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DummyTraining</a:t>
            </a:r>
            <a:r>
              <a:rPr lang="en-US" dirty="0"/>
              <a:t> load pre-trained models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Reversal &amp; Reclassification </a:t>
            </a:r>
            <a:r>
              <a:rPr lang="en-US" dirty="0"/>
              <a:t>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ImageClassification</a:t>
            </a:r>
            <a:r>
              <a:rPr lang="en-US" dirty="0"/>
              <a:t> model in Seller Grading or Evidence Intelligence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LANTERN</a:t>
            </a:r>
            <a:r>
              <a:rPr lang="en-US" dirty="0"/>
              <a:t>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0009A2-1A0E-38D4-010D-FD01B30E22C6}"/>
              </a:ext>
            </a:extLst>
          </p:cNvPr>
          <p:cNvSpPr/>
          <p:nvPr/>
        </p:nvSpPr>
        <p:spPr>
          <a:xfrm>
            <a:off x="8046983" y="1499729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DummyTraining</a:t>
            </a:r>
            <a:endParaRPr lang="en-US" sz="14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AFAF9-98CA-27E2-3D6E-FA7027CCC425}"/>
              </a:ext>
            </a:extLst>
          </p:cNvPr>
          <p:cNvSpPr/>
          <p:nvPr/>
        </p:nvSpPr>
        <p:spPr>
          <a:xfrm>
            <a:off x="6954275" y="2959925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B5CF8C-83B6-981E-C3EB-85D9B0B199C1}"/>
              </a:ext>
            </a:extLst>
          </p:cNvPr>
          <p:cNvSpPr/>
          <p:nvPr/>
        </p:nvSpPr>
        <p:spPr>
          <a:xfrm>
            <a:off x="8120135" y="3936865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FC1506-113B-6A3C-94AF-4044EA9BCBA9}"/>
              </a:ext>
            </a:extLst>
          </p:cNvPr>
          <p:cNvSpPr/>
          <p:nvPr/>
        </p:nvSpPr>
        <p:spPr>
          <a:xfrm>
            <a:off x="9257801" y="295992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F83305-4FDB-E0E9-0EEE-C1CF1F1DCAB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973831" y="3606256"/>
            <a:ext cx="1165860" cy="330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5A0ED5-BBD7-87E3-30E9-7C467F33DA1B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9139691" y="3606255"/>
            <a:ext cx="1137666" cy="330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09FF3CD-D8A9-8BF5-E87D-837B318A4CE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9265016" y="1947583"/>
            <a:ext cx="813864" cy="121081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F8C11CA5-A9C0-5466-5821-F23ECC518CA9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8113253" y="2006638"/>
            <a:ext cx="813865" cy="109270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06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BF366-F0B3-D0EC-158A-F58B25BED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95E17-5913-94CC-B2E0-3856DB0DDB3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Multi-Task Learning (MTL)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7374A-EECB-46F2-8D4D-77D360C585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24F9-C2D0-BFDF-7ECD-79FE5CA5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879D1A-14B4-F090-9344-EA2688B883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End-to-End </a:t>
            </a:r>
            <a:r>
              <a:rPr lang="en-US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LightGBM</a:t>
            </a:r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 Training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749EC-B648-DB29-7C70-D4A1E24F0E18}"/>
              </a:ext>
            </a:extLst>
          </p:cNvPr>
          <p:cNvSpPr txBox="1"/>
          <p:nvPr/>
        </p:nvSpPr>
        <p:spPr>
          <a:xfrm>
            <a:off x="383976" y="1378171"/>
            <a:ext cx="54355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replace </a:t>
            </a:r>
            <a:r>
              <a:rPr lang="en-US" dirty="0" err="1"/>
              <a:t>XGBoost</a:t>
            </a:r>
            <a:r>
              <a:rPr lang="en-US" dirty="0"/>
              <a:t> version to </a:t>
            </a:r>
            <a:r>
              <a:rPr lang="en-US" dirty="0" err="1"/>
              <a:t>LightGBM</a:t>
            </a:r>
            <a:r>
              <a:rPr lang="en-US" dirty="0"/>
              <a:t> version for Training/</a:t>
            </a:r>
            <a:r>
              <a:rPr lang="en-US" dirty="0" err="1"/>
              <a:t>ModelEval</a:t>
            </a:r>
            <a:r>
              <a:rPr lang="en-US" dirty="0"/>
              <a:t>/</a:t>
            </a:r>
            <a:r>
              <a:rPr lang="en-US" dirty="0" err="1"/>
              <a:t>ModelInference</a:t>
            </a:r>
            <a:endParaRPr lang="en-US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 same input and output config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Examples: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Amazon Business (AB) Abuse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040E02-CA91-018E-848F-AB1B1F5D949C}"/>
              </a:ext>
            </a:extLst>
          </p:cNvPr>
          <p:cNvSpPr/>
          <p:nvPr/>
        </p:nvSpPr>
        <p:spPr>
          <a:xfrm>
            <a:off x="7504938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BE5DEB-6E13-3854-5D50-EBE694BA4100}"/>
              </a:ext>
            </a:extLst>
          </p:cNvPr>
          <p:cNvSpPr/>
          <p:nvPr/>
        </p:nvSpPr>
        <p:spPr>
          <a:xfrm>
            <a:off x="10025634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E6AE4E-C8A0-1983-6585-D429E52133F7}"/>
              </a:ext>
            </a:extLst>
          </p:cNvPr>
          <p:cNvSpPr/>
          <p:nvPr/>
        </p:nvSpPr>
        <p:spPr>
          <a:xfrm>
            <a:off x="7431786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071FEC-FD22-4187-8CFD-E26C10A386D8}"/>
              </a:ext>
            </a:extLst>
          </p:cNvPr>
          <p:cNvSpPr/>
          <p:nvPr/>
        </p:nvSpPr>
        <p:spPr>
          <a:xfrm>
            <a:off x="9952482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77327C-A02D-363E-258A-FC7B4D556C40}"/>
              </a:ext>
            </a:extLst>
          </p:cNvPr>
          <p:cNvSpPr/>
          <p:nvPr/>
        </p:nvSpPr>
        <p:spPr>
          <a:xfrm>
            <a:off x="7431786" y="3212206"/>
            <a:ext cx="2039112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LightGBMTraining</a:t>
            </a:r>
            <a:endParaRPr lang="en-US" sz="1400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332BA7-B847-D700-79BD-45D6A55DD18C}"/>
              </a:ext>
            </a:extLst>
          </p:cNvPr>
          <p:cNvSpPr/>
          <p:nvPr/>
        </p:nvSpPr>
        <p:spPr>
          <a:xfrm>
            <a:off x="9952482" y="3394108"/>
            <a:ext cx="2039112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LightGBMModelEval</a:t>
            </a:r>
            <a:r>
              <a:rPr lang="en-US" sz="1400" b="1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831D46-03F5-C89C-90E7-391ACAD69071}"/>
              </a:ext>
            </a:extLst>
          </p:cNvPr>
          <p:cNvSpPr/>
          <p:nvPr/>
        </p:nvSpPr>
        <p:spPr>
          <a:xfrm>
            <a:off x="7431786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5452EDC-12A6-9BC5-0F65-D0B9222489D6}"/>
              </a:ext>
            </a:extLst>
          </p:cNvPr>
          <p:cNvSpPr/>
          <p:nvPr/>
        </p:nvSpPr>
        <p:spPr>
          <a:xfrm>
            <a:off x="8451342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3AD701-331B-B00B-0DF5-57D2533585B3}"/>
              </a:ext>
            </a:extLst>
          </p:cNvPr>
          <p:cNvSpPr/>
          <p:nvPr/>
        </p:nvSpPr>
        <p:spPr>
          <a:xfrm>
            <a:off x="9952482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765328-97EB-B32B-2D4A-4F9DC7B0290B}"/>
              </a:ext>
            </a:extLst>
          </p:cNvPr>
          <p:cNvSpPr/>
          <p:nvPr/>
        </p:nvSpPr>
        <p:spPr>
          <a:xfrm>
            <a:off x="9952482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3D067B5-AEE9-D842-28ED-0E90029892A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9479475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382426-4C97-7DF8-6E20-0BFD117B25C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0972038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844BF-45E9-FBC0-BF9F-F22EC6AA8DC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51342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37C7F-332B-C8B8-72E7-5BD9BB16A3E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51342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9AB68D-CCF6-9331-7EEE-03039DFC3948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972038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3AFB29-3E18-E727-3E63-6F7649D3D83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0972038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0C61C6-9A22-6E31-7DE9-7DA25F1BCA1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972038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65ADB4-4AAE-AB30-B087-E5C0BE23EFAD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51342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6EE185C-A704-7CC6-5F17-92AFB18DF072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451342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774888-2BAF-306D-BAB2-47CDD9043A92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9470898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3672DB50-C67D-2A3B-530C-39691BE39DB3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8997726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363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2E16F-170E-2CB4-88A4-B07FF203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3EEA5DD-ADB1-0A65-4EDB-0428787613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Multi-Task Learning with </a:t>
            </a:r>
            <a:r>
              <a:rPr lang="en-US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LightGBM</a:t>
            </a:r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-MT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7409-2B24-55BD-587B-C03E0B2EF8BB}"/>
              </a:ext>
            </a:extLst>
          </p:cNvPr>
          <p:cNvSpPr txBox="1"/>
          <p:nvPr/>
        </p:nvSpPr>
        <p:spPr>
          <a:xfrm>
            <a:off x="383976" y="1419904"/>
            <a:ext cx="543559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LightGBM</a:t>
            </a:r>
            <a:r>
              <a:rPr lang="en-US" dirty="0"/>
              <a:t>-MT is a Multi-Task Learning (MTL) extension of </a:t>
            </a:r>
            <a:r>
              <a:rPr lang="en-US" dirty="0" err="1"/>
              <a:t>LightGBM</a:t>
            </a:r>
            <a:endParaRPr lang="en-US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Script for Tabular Preprocessing can be replaced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Script for Model Calibration can be extended to cover MTL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Applications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ContactTime</a:t>
            </a:r>
            <a:r>
              <a:rPr lang="en-US" dirty="0"/>
              <a:t> MDR/FLR/NSR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ContactTime</a:t>
            </a:r>
            <a:r>
              <a:rPr lang="en-US" dirty="0"/>
              <a:t> DNR/PDA/RR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74075D-D4C8-0C17-B4ED-8440CF144CB1}"/>
              </a:ext>
            </a:extLst>
          </p:cNvPr>
          <p:cNvSpPr/>
          <p:nvPr/>
        </p:nvSpPr>
        <p:spPr>
          <a:xfrm>
            <a:off x="7504938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8460B2-5527-770E-9B88-BD9B056DCAA9}"/>
              </a:ext>
            </a:extLst>
          </p:cNvPr>
          <p:cNvSpPr/>
          <p:nvPr/>
        </p:nvSpPr>
        <p:spPr>
          <a:xfrm>
            <a:off x="10025634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424E67-C93B-723E-6FFF-B432710AC76C}"/>
              </a:ext>
            </a:extLst>
          </p:cNvPr>
          <p:cNvSpPr/>
          <p:nvPr/>
        </p:nvSpPr>
        <p:spPr>
          <a:xfrm>
            <a:off x="7431786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3A1CBF-C85C-112B-39E9-50F01A2387F8}"/>
              </a:ext>
            </a:extLst>
          </p:cNvPr>
          <p:cNvSpPr/>
          <p:nvPr/>
        </p:nvSpPr>
        <p:spPr>
          <a:xfrm>
            <a:off x="9952482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FE2B85-36FC-15E1-4299-CA39E4EDD1A6}"/>
              </a:ext>
            </a:extLst>
          </p:cNvPr>
          <p:cNvSpPr/>
          <p:nvPr/>
        </p:nvSpPr>
        <p:spPr>
          <a:xfrm>
            <a:off x="7431786" y="3212206"/>
            <a:ext cx="2039112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LightGBMMTTraining</a:t>
            </a:r>
            <a:endParaRPr lang="en-US" sz="1400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B406E2-5FE6-967D-AB28-3503F0E84FC3}"/>
              </a:ext>
            </a:extLst>
          </p:cNvPr>
          <p:cNvSpPr/>
          <p:nvPr/>
        </p:nvSpPr>
        <p:spPr>
          <a:xfrm>
            <a:off x="9863151" y="3409782"/>
            <a:ext cx="2239515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LightGBMMTModelEval</a:t>
            </a:r>
            <a:r>
              <a:rPr lang="en-US" sz="1400" b="1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D65ECCD-C35D-78AB-B63D-D750BEB87CDF}"/>
              </a:ext>
            </a:extLst>
          </p:cNvPr>
          <p:cNvSpPr/>
          <p:nvPr/>
        </p:nvSpPr>
        <p:spPr>
          <a:xfrm>
            <a:off x="7431786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BD1FCD-6AE0-842C-49C8-A2A907BA45C2}"/>
              </a:ext>
            </a:extLst>
          </p:cNvPr>
          <p:cNvSpPr/>
          <p:nvPr/>
        </p:nvSpPr>
        <p:spPr>
          <a:xfrm>
            <a:off x="8451342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591512-8C45-8934-3B66-6F21D75C8610}"/>
              </a:ext>
            </a:extLst>
          </p:cNvPr>
          <p:cNvSpPr/>
          <p:nvPr/>
        </p:nvSpPr>
        <p:spPr>
          <a:xfrm>
            <a:off x="9952482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750EB4-1CAE-2126-1D0D-F65460FA8575}"/>
              </a:ext>
            </a:extLst>
          </p:cNvPr>
          <p:cNvSpPr/>
          <p:nvPr/>
        </p:nvSpPr>
        <p:spPr>
          <a:xfrm>
            <a:off x="9952482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1204B03-3C88-A294-D48C-3B7AFDDA0D7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9492747" y="2368376"/>
            <a:ext cx="448755" cy="2531567"/>
          </a:xfrm>
          <a:prstGeom prst="curvedConnector5">
            <a:avLst>
              <a:gd name="adj1" fmla="val -50941"/>
              <a:gd name="adj2" fmla="val 48021"/>
              <a:gd name="adj3" fmla="val 1509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A0F345-9061-809E-DF28-CE7D18F0FF5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0972038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69DF1B-0461-5432-F227-B51C5C2BCFF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51342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48ED65-629E-E0CA-9E11-98C54948116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51342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5F3676-662E-1109-B6F2-2610505B3E8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972038" y="2764305"/>
            <a:ext cx="10871" cy="645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E2C598-59A9-3872-C3C4-347043D6CD46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0972038" y="4056113"/>
            <a:ext cx="10871" cy="305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0B2918-8DD9-6530-EB74-319F17D921A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972038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80F254-C60F-0498-F91E-01CD5C6AA6EA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51342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DF9E04-06DE-DF71-7D2D-640763BAAEAE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451342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ADBB84-3AC4-54F1-DCA6-E3A0F2313253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9470898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61556069-2692-006F-AA66-366BBC65026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8997726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531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3E099-D72A-3A91-6FFF-EF23F79A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FD3B4-D518-528C-225D-35A45950ADF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Pytorch</a:t>
            </a:r>
            <a:r>
              <a:rPr lang="en-US" dirty="0"/>
              <a:t>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439-0EA2-08A3-D684-68E7FF712C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6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741A-09A3-F951-BEA1-77A9615C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D183933-59A3-F9E8-AD93-D68690208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7" y="1164881"/>
            <a:ext cx="10740930" cy="52272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Increase MODS Adoption Rate is a BRP-level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However</a:t>
            </a:r>
          </a:p>
          <a:p>
            <a:pPr marL="971550" lvl="2" indent="-285750"/>
            <a:r>
              <a:rPr lang="en-US" sz="1600" dirty="0"/>
              <a:t>Around 50% of the CT models are trained directly in </a:t>
            </a:r>
            <a:r>
              <a:rPr lang="en-US" sz="1600" b="1" dirty="0" err="1"/>
              <a:t>Jupyter</a:t>
            </a:r>
            <a:r>
              <a:rPr lang="en-US" sz="1600" b="1" dirty="0"/>
              <a:t> notebook</a:t>
            </a:r>
            <a:r>
              <a:rPr lang="en-US" sz="1600" dirty="0"/>
              <a:t>, 20% are trained using </a:t>
            </a:r>
            <a:r>
              <a:rPr lang="en-US" sz="1600" b="1" dirty="0"/>
              <a:t>DAWS</a:t>
            </a:r>
            <a:r>
              <a:rPr lang="en-US" sz="1600" dirty="0"/>
              <a:t>, another ~20% are trained using </a:t>
            </a:r>
            <a:r>
              <a:rPr lang="en-US" sz="1600" b="1" dirty="0"/>
              <a:t>MODS</a:t>
            </a:r>
            <a:r>
              <a:rPr lang="en-US" sz="1600" dirty="0"/>
              <a:t> and the remaining ~10% are trained using </a:t>
            </a:r>
            <a:r>
              <a:rPr lang="en-US" sz="1600" b="1" dirty="0"/>
              <a:t>ML Pigeon</a:t>
            </a:r>
            <a:r>
              <a:rPr lang="en-US" sz="1600" dirty="0"/>
              <a:t>. </a:t>
            </a:r>
          </a:p>
          <a:p>
            <a:pPr marL="971550" lvl="2" indent="-285750"/>
            <a:r>
              <a:rPr lang="en-US" sz="1800" b="1" dirty="0"/>
              <a:t>Development Cycle for MODS is high</a:t>
            </a:r>
          </a:p>
          <a:p>
            <a:pPr marL="1428750" lvl="3" indent="-285750"/>
            <a:r>
              <a:rPr lang="en-US" sz="1600" dirty="0"/>
              <a:t>For a new model,  </a:t>
            </a:r>
            <a:r>
              <a:rPr lang="en-US" sz="1600" b="1" dirty="0"/>
              <a:t>4-6 calendar weeks per model </a:t>
            </a:r>
            <a:r>
              <a:rPr lang="en-US" sz="1600" dirty="0"/>
              <a:t>to convert it to MODS template, test it, take care of all best practices, code reviews and prod deployment. </a:t>
            </a:r>
          </a:p>
          <a:p>
            <a:pPr marL="1428750" lvl="3" indent="-285750"/>
            <a:r>
              <a:rPr lang="en-US" sz="1600" dirty="0"/>
              <a:t>For an update of existing model, beside local experiments, it takes </a:t>
            </a:r>
            <a:r>
              <a:rPr lang="en-US" sz="1600" b="1" dirty="0"/>
              <a:t>another 2-4 calendar weeks per model </a:t>
            </a:r>
            <a:r>
              <a:rPr lang="en-US" sz="1600" dirty="0"/>
              <a:t>including the code changes and performance evaluation. </a:t>
            </a:r>
            <a:endParaRPr lang="en-US" sz="1600" b="1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15062F-83D0-28FE-4709-FC5BF06B51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6262279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Challenge for MODS Adoption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83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A126-61FC-BE44-A9E9-1111F6B8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8FBABDE-DA23-9E35-958A-706E5FCA38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Pytorch</a:t>
            </a:r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 Training</a:t>
            </a:r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9B24CB-7CE6-41A9-686A-715C55CBEC75}"/>
              </a:ext>
            </a:extLst>
          </p:cNvPr>
          <p:cNvSpPr/>
          <p:nvPr/>
        </p:nvSpPr>
        <p:spPr>
          <a:xfrm>
            <a:off x="7504938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1C9AE-08E1-6F4E-DE44-98915289D656}"/>
              </a:ext>
            </a:extLst>
          </p:cNvPr>
          <p:cNvSpPr/>
          <p:nvPr/>
        </p:nvSpPr>
        <p:spPr>
          <a:xfrm>
            <a:off x="10025634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BE5853-F746-3153-1B5F-A7B9292E7556}"/>
              </a:ext>
            </a:extLst>
          </p:cNvPr>
          <p:cNvSpPr/>
          <p:nvPr/>
        </p:nvSpPr>
        <p:spPr>
          <a:xfrm>
            <a:off x="7431786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D41F2E-7112-F3A7-983D-DE080EAD2B25}"/>
              </a:ext>
            </a:extLst>
          </p:cNvPr>
          <p:cNvSpPr/>
          <p:nvPr/>
        </p:nvSpPr>
        <p:spPr>
          <a:xfrm>
            <a:off x="9952482" y="2117974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504BE4-12A4-9136-6EA9-84032B299A22}"/>
              </a:ext>
            </a:extLst>
          </p:cNvPr>
          <p:cNvSpPr/>
          <p:nvPr/>
        </p:nvSpPr>
        <p:spPr>
          <a:xfrm>
            <a:off x="7431786" y="3212206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PytorchTraining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D87940-4656-E519-6E2A-6B3ECB3B5F48}"/>
              </a:ext>
            </a:extLst>
          </p:cNvPr>
          <p:cNvSpPr/>
          <p:nvPr/>
        </p:nvSpPr>
        <p:spPr>
          <a:xfrm>
            <a:off x="9952482" y="3394108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PytorchModelEval</a:t>
            </a:r>
            <a:r>
              <a:rPr lang="en-US" sz="1400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A2416D-D7D7-0538-40CD-E0A403B111E0}"/>
              </a:ext>
            </a:extLst>
          </p:cNvPr>
          <p:cNvSpPr/>
          <p:nvPr/>
        </p:nvSpPr>
        <p:spPr>
          <a:xfrm>
            <a:off x="7431786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5D3EA5-2129-178C-5145-8523CC188FDC}"/>
              </a:ext>
            </a:extLst>
          </p:cNvPr>
          <p:cNvSpPr/>
          <p:nvPr/>
        </p:nvSpPr>
        <p:spPr>
          <a:xfrm>
            <a:off x="8451342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37D290-5059-FFEF-86A1-285130EFB406}"/>
              </a:ext>
            </a:extLst>
          </p:cNvPr>
          <p:cNvSpPr/>
          <p:nvPr/>
        </p:nvSpPr>
        <p:spPr>
          <a:xfrm>
            <a:off x="9952482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D4045D9-17D1-CCD4-1D48-C4408163A30F}"/>
              </a:ext>
            </a:extLst>
          </p:cNvPr>
          <p:cNvSpPr/>
          <p:nvPr/>
        </p:nvSpPr>
        <p:spPr>
          <a:xfrm>
            <a:off x="9952482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A6A3ACB-3AF0-8254-87AD-5FF62C3EB05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9479475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752657-5B34-574A-0A73-55BE2B3179A3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0972038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7AFA90-8CCA-88EC-82D8-C4E6189B6AB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51342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E99AAD-28A2-1CE8-7C03-BA5DEB9A3A1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51342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E87AFF-F0CC-304C-9E72-77622DC2907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972038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284F25-5735-20B8-E8AF-077B0C775C30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0972038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76234A-96D4-57D2-E829-4AC2200F843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972038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B6C7A3-5E65-DBB2-4AE4-FEAE0293201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51342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AFCDC8-5C9C-98A1-58FE-553789984F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451342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1D9007-5579-7036-02D4-9DFD44DC6206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9470898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A8975BF2-5EFC-4C18-F133-9CC9DB1808C7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8997726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BC8F3E-96FC-DBDB-4265-064E9CA0581C}"/>
              </a:ext>
            </a:extLst>
          </p:cNvPr>
          <p:cNvSpPr txBox="1"/>
          <p:nvPr/>
        </p:nvSpPr>
        <p:spPr>
          <a:xfrm>
            <a:off x="402336" y="1216152"/>
            <a:ext cx="67757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Chat Data is available from Cradle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Training and </a:t>
            </a:r>
            <a:r>
              <a:rPr lang="en-US" dirty="0" err="1"/>
              <a:t>Pytorch</a:t>
            </a:r>
            <a:r>
              <a:rPr lang="en-US" dirty="0"/>
              <a:t> Model Eval replace the </a:t>
            </a:r>
            <a:r>
              <a:rPr lang="en-US" dirty="0" err="1"/>
              <a:t>XGBoost</a:t>
            </a:r>
            <a:r>
              <a:rPr lang="en-US" dirty="0"/>
              <a:t> version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Support Muti-GPU instances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  <a:r>
              <a:rPr lang="en-US" b="1" dirty="0"/>
              <a:t> Applications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Multi-modal BERT </a:t>
            </a:r>
            <a:r>
              <a:rPr lang="en-US" dirty="0"/>
              <a:t>for BSM </a:t>
            </a:r>
            <a:r>
              <a:rPr lang="en-US" dirty="0" err="1"/>
              <a:t>AtoZ</a:t>
            </a:r>
            <a:endParaRPr lang="en-US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Multi-modal BERT </a:t>
            </a:r>
            <a:r>
              <a:rPr lang="en-US" dirty="0"/>
              <a:t>for Reversal and Reclassification (</a:t>
            </a:r>
            <a:r>
              <a:rPr lang="en-US" dirty="0" err="1"/>
              <a:t>RnR</a:t>
            </a:r>
            <a:r>
              <a:rPr lang="en-US" dirty="0"/>
              <a:t>)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Abuse Polygraph </a:t>
            </a:r>
            <a:r>
              <a:rPr lang="en-US" dirty="0"/>
              <a:t>on CS Chat with DNR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Names2Risk</a:t>
            </a:r>
            <a:r>
              <a:rPr lang="en-US" dirty="0"/>
              <a:t> Model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TSA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365828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55B6-2137-5A5A-D542-7B5F86D26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C68C1AD-2EF1-99BF-AB3A-7FED6B2508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Example: Names2Risk </a:t>
            </a:r>
            <a:r>
              <a:rPr lang="en-US" b="1" dirty="0" err="1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Pytorch</a:t>
            </a:r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 Training</a:t>
            </a:r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A06399-01AB-4CBA-F56B-5DA3C7392528}"/>
              </a:ext>
            </a:extLst>
          </p:cNvPr>
          <p:cNvSpPr/>
          <p:nvPr/>
        </p:nvSpPr>
        <p:spPr>
          <a:xfrm>
            <a:off x="7504938" y="1096739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2074C6-B2F7-3C5D-00A1-2A7EEB905623}"/>
              </a:ext>
            </a:extLst>
          </p:cNvPr>
          <p:cNvSpPr/>
          <p:nvPr/>
        </p:nvSpPr>
        <p:spPr>
          <a:xfrm>
            <a:off x="10025634" y="1082552"/>
            <a:ext cx="1892808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CradleDataLoading</a:t>
            </a:r>
            <a:r>
              <a:rPr lang="en-US" sz="1400" dirty="0"/>
              <a:t>-Calibration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77DEB1-8CE4-2369-6513-5E2596F42372}"/>
              </a:ext>
            </a:extLst>
          </p:cNvPr>
          <p:cNvSpPr/>
          <p:nvPr/>
        </p:nvSpPr>
        <p:spPr>
          <a:xfrm>
            <a:off x="7431786" y="2117974"/>
            <a:ext cx="2039112" cy="6463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920FD2-9E14-6CB1-508F-578D42322EFD}"/>
              </a:ext>
            </a:extLst>
          </p:cNvPr>
          <p:cNvSpPr/>
          <p:nvPr/>
        </p:nvSpPr>
        <p:spPr>
          <a:xfrm>
            <a:off x="9952482" y="2117974"/>
            <a:ext cx="2039112" cy="646331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-Calibration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B6923F-F131-B4EF-84E9-09BDD5D95C81}"/>
              </a:ext>
            </a:extLst>
          </p:cNvPr>
          <p:cNvSpPr/>
          <p:nvPr/>
        </p:nvSpPr>
        <p:spPr>
          <a:xfrm>
            <a:off x="7431786" y="3212206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PytorchTraining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5115DE-5F2E-DF34-D9B2-3A0CB4D1077E}"/>
              </a:ext>
            </a:extLst>
          </p:cNvPr>
          <p:cNvSpPr/>
          <p:nvPr/>
        </p:nvSpPr>
        <p:spPr>
          <a:xfrm>
            <a:off x="9952482" y="3394108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PytorchModelEval</a:t>
            </a:r>
            <a:r>
              <a:rPr lang="en-US" sz="1400" dirty="0"/>
              <a:t>-Calibration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61E97-7B73-A1A4-8117-AD5DD3056051}"/>
              </a:ext>
            </a:extLst>
          </p:cNvPr>
          <p:cNvSpPr/>
          <p:nvPr/>
        </p:nvSpPr>
        <p:spPr>
          <a:xfrm>
            <a:off x="7431786" y="5242172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EB92E7-9EE4-D525-1761-DB014051C2DE}"/>
              </a:ext>
            </a:extLst>
          </p:cNvPr>
          <p:cNvSpPr/>
          <p:nvPr/>
        </p:nvSpPr>
        <p:spPr>
          <a:xfrm>
            <a:off x="8451342" y="6211669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B8CC384-2E46-2E7F-BC55-675FA567DC5B}"/>
              </a:ext>
            </a:extLst>
          </p:cNvPr>
          <p:cNvSpPr/>
          <p:nvPr/>
        </p:nvSpPr>
        <p:spPr>
          <a:xfrm>
            <a:off x="9952482" y="4361263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ModelCalibration</a:t>
            </a:r>
            <a:r>
              <a:rPr lang="en-US" sz="1400" dirty="0"/>
              <a:t>-Calibration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946EDF-5629-4776-26F4-CC985EE2042E}"/>
              </a:ext>
            </a:extLst>
          </p:cNvPr>
          <p:cNvSpPr/>
          <p:nvPr/>
        </p:nvSpPr>
        <p:spPr>
          <a:xfrm>
            <a:off x="9952482" y="5286466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Package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8525483-AA69-E79A-0F3A-3A8A9163398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9479475" y="2365975"/>
            <a:ext cx="464429" cy="2520696"/>
          </a:xfrm>
          <a:prstGeom prst="curvedConnector5">
            <a:avLst>
              <a:gd name="adj1" fmla="val -102382"/>
              <a:gd name="adj2" fmla="val 51451"/>
              <a:gd name="adj3" fmla="val 18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EB26F9-E344-BAC0-AECB-DB03BC1AAA3B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0972038" y="1728883"/>
            <a:ext cx="0" cy="389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89D28D-0FB0-9E3C-C615-9F4B9EC11A7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51342" y="1743070"/>
            <a:ext cx="0" cy="37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6C7338-BA1F-CEB3-464F-E6D04DF7F4A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451342" y="2764305"/>
            <a:ext cx="0" cy="447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A19C0A-0FE0-2ECF-22B2-F3ABE2A7000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972038" y="2764305"/>
            <a:ext cx="0" cy="629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A61610-180A-2A24-878B-7E394EA7DE9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0972038" y="4040439"/>
            <a:ext cx="0" cy="320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5FD7F3-4BC9-00F3-9756-605F94A8ADE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972038" y="5007594"/>
            <a:ext cx="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CB7995-690D-71F0-C8D6-E51F594D55B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451342" y="3858537"/>
            <a:ext cx="0" cy="1383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934CA7-72FA-08C2-C065-A3A5B3BAB453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451342" y="5888503"/>
            <a:ext cx="1019556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E9AA0A-A974-B3EE-AEC2-9C64631FA5A4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9470898" y="5932797"/>
            <a:ext cx="1501140" cy="27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EC26C816-DE0A-D6DA-B52C-9FA8E9877FA3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8997726" y="3312153"/>
            <a:ext cx="1427929" cy="2520696"/>
          </a:xfrm>
          <a:prstGeom prst="curvedConnector3">
            <a:avLst>
              <a:gd name="adj1" fmla="val 877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44EE39-2354-3924-0DBD-6D719DEB38B1}"/>
              </a:ext>
            </a:extLst>
          </p:cNvPr>
          <p:cNvSpPr txBox="1"/>
          <p:nvPr/>
        </p:nvSpPr>
        <p:spPr>
          <a:xfrm>
            <a:off x="494544" y="1289634"/>
            <a:ext cx="6775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Add </a:t>
            </a:r>
            <a:r>
              <a:rPr lang="en-US" b="1" dirty="0" err="1"/>
              <a:t>TokenizerTraining</a:t>
            </a:r>
            <a:r>
              <a:rPr lang="en-US" b="1" dirty="0"/>
              <a:t> Step: </a:t>
            </a:r>
            <a:r>
              <a:rPr lang="en-US" dirty="0"/>
              <a:t>train BPE Tokenizer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Update the Tabular Preprocessing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72B3B2-785A-1BBF-998A-D15E9E9C0061}"/>
              </a:ext>
            </a:extLst>
          </p:cNvPr>
          <p:cNvSpPr/>
          <p:nvPr/>
        </p:nvSpPr>
        <p:spPr>
          <a:xfrm>
            <a:off x="4800018" y="3212205"/>
            <a:ext cx="2039112" cy="6463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TokenizerTraining</a:t>
            </a:r>
            <a:r>
              <a:rPr lang="en-US" sz="1400" b="1" dirty="0">
                <a:solidFill>
                  <a:schemeClr val="bg1"/>
                </a:solidFill>
              </a:rPr>
              <a:t>-Training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EED0FD9-432F-63F4-9097-2223F8C21E96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rot="5400000">
            <a:off x="6911508" y="1672371"/>
            <a:ext cx="447900" cy="263176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0D9C1-4477-7B37-A63E-4C316D1406E9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6839130" y="3535371"/>
            <a:ext cx="5926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036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FEB2-9FE4-51E3-26EB-747B7225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385527-D75C-0A32-AD63-3CF9E41E14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Example: TSA (Temporal Self-Attention)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EADD-244F-7F3B-6731-135EF226601B}"/>
              </a:ext>
            </a:extLst>
          </p:cNvPr>
          <p:cNvSpPr txBox="1"/>
          <p:nvPr/>
        </p:nvSpPr>
        <p:spPr>
          <a:xfrm>
            <a:off x="383976" y="1176469"/>
            <a:ext cx="54355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Temporal-Self-Attention requires additional steps</a:t>
            </a:r>
            <a:r>
              <a:rPr lang="en-US" b="1" dirty="0"/>
              <a:t>, including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TSA Preprocessing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TSA Training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TSA Model Eval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TSA model </a:t>
            </a:r>
            <a:r>
              <a:rPr lang="en-US" dirty="0"/>
              <a:t>is based on </a:t>
            </a:r>
            <a:r>
              <a:rPr lang="en-US" dirty="0" err="1"/>
              <a:t>Pytorch</a:t>
            </a:r>
            <a:r>
              <a:rPr lang="en-US" dirty="0"/>
              <a:t>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6BA21D-D5E5-238A-4AC2-0480EA405401}"/>
              </a:ext>
            </a:extLst>
          </p:cNvPr>
          <p:cNvGrpSpPr/>
          <p:nvPr/>
        </p:nvGrpSpPr>
        <p:grpSpPr>
          <a:xfrm>
            <a:off x="6803136" y="1176468"/>
            <a:ext cx="5188458" cy="5681531"/>
            <a:chOff x="7431786" y="0"/>
            <a:chExt cx="4559808" cy="68580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11027F3-78CD-C3F1-9DA8-1234129F553A}"/>
                </a:ext>
              </a:extLst>
            </p:cNvPr>
            <p:cNvSpPr/>
            <p:nvPr/>
          </p:nvSpPr>
          <p:spPr>
            <a:xfrm>
              <a:off x="7504938" y="14187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-Training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DD9F11B-6600-3618-7258-FDB059FB1AD5}"/>
                </a:ext>
              </a:extLst>
            </p:cNvPr>
            <p:cNvSpPr/>
            <p:nvPr/>
          </p:nvSpPr>
          <p:spPr>
            <a:xfrm>
              <a:off x="10025634" y="0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CEF5878-6931-B7D6-5AE9-AE9DB9066767}"/>
                </a:ext>
              </a:extLst>
            </p:cNvPr>
            <p:cNvSpPr/>
            <p:nvPr/>
          </p:nvSpPr>
          <p:spPr>
            <a:xfrm>
              <a:off x="7431786" y="1035422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-Training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7DB1AB4-5268-110B-5308-BA94FF9C6DB9}"/>
                </a:ext>
              </a:extLst>
            </p:cNvPr>
            <p:cNvSpPr/>
            <p:nvPr/>
          </p:nvSpPr>
          <p:spPr>
            <a:xfrm>
              <a:off x="9952482" y="1035422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7479A0-559E-5350-F0C2-0F417C68C581}"/>
                </a:ext>
              </a:extLst>
            </p:cNvPr>
            <p:cNvSpPr/>
            <p:nvPr/>
          </p:nvSpPr>
          <p:spPr>
            <a:xfrm>
              <a:off x="7431786" y="3344259"/>
              <a:ext cx="2039112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TSATraining</a:t>
              </a:r>
              <a:endParaRPr lang="en-US" sz="1400" b="1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3B57002-EB33-0DC6-6076-F79075A98129}"/>
                </a:ext>
              </a:extLst>
            </p:cNvPr>
            <p:cNvSpPr/>
            <p:nvPr/>
          </p:nvSpPr>
          <p:spPr>
            <a:xfrm>
              <a:off x="9952482" y="3322111"/>
              <a:ext cx="2039112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TSAModelEval</a:t>
              </a:r>
              <a:r>
                <a:rPr lang="en-US" sz="1400" b="1" dirty="0"/>
                <a:t>-Calibration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F323E98-9800-CCB6-47F1-51A2FAE15B5E}"/>
                </a:ext>
              </a:extLst>
            </p:cNvPr>
            <p:cNvSpPr/>
            <p:nvPr/>
          </p:nvSpPr>
          <p:spPr>
            <a:xfrm>
              <a:off x="7431786" y="5242172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Payload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1A68B3D-E44A-D83F-A153-C7E9584BFA70}"/>
                </a:ext>
              </a:extLst>
            </p:cNvPr>
            <p:cNvSpPr/>
            <p:nvPr/>
          </p:nvSpPr>
          <p:spPr>
            <a:xfrm>
              <a:off x="8451342" y="6211669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Registration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0B22324-4999-C457-DD83-CA84229B72A7}"/>
                </a:ext>
              </a:extLst>
            </p:cNvPr>
            <p:cNvSpPr/>
            <p:nvPr/>
          </p:nvSpPr>
          <p:spPr>
            <a:xfrm>
              <a:off x="9952482" y="4361263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ModelCalibration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6003EFC-0510-F4BD-5A09-56485DD76376}"/>
                </a:ext>
              </a:extLst>
            </p:cNvPr>
            <p:cNvSpPr/>
            <p:nvPr/>
          </p:nvSpPr>
          <p:spPr>
            <a:xfrm>
              <a:off x="9952482" y="5286466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Package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9DC7980-77A9-8BAE-49DC-DADE796A69C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5400000" flipH="1" flipV="1">
              <a:off x="9377450" y="2396003"/>
              <a:ext cx="668479" cy="2520696"/>
            </a:xfrm>
            <a:prstGeom prst="curvedConnector5">
              <a:avLst>
                <a:gd name="adj1" fmla="val -34197"/>
                <a:gd name="adj2" fmla="val 50000"/>
                <a:gd name="adj3" fmla="val 13419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2BE7A4-F5D5-23FE-BB3E-88FC49246EEE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10972038" y="646331"/>
              <a:ext cx="0" cy="3890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6277044-37FD-7EA6-F521-B5FC29D49B30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8451342" y="660518"/>
              <a:ext cx="0" cy="374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F29E90-CF3D-4F51-28C4-428ABE455E41}"/>
                </a:ext>
              </a:extLst>
            </p:cNvPr>
            <p:cNvCxnSpPr>
              <a:cxnSpLocks/>
              <a:stCxn id="10" idx="2"/>
              <a:endCxn id="4" idx="0"/>
            </p:cNvCxnSpPr>
            <p:nvPr/>
          </p:nvCxnSpPr>
          <p:spPr>
            <a:xfrm>
              <a:off x="8451342" y="1681754"/>
              <a:ext cx="0" cy="4261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A91FBA-2604-EB05-EFC2-0E3532B56A5C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>
              <a:off x="10972038" y="3968442"/>
              <a:ext cx="0" cy="3928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023B117-2A31-C65C-5B69-681736D8D31B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972038" y="5007594"/>
              <a:ext cx="0" cy="278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9F29BC-9F4A-827F-A47C-56590B07F210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8451342" y="3990590"/>
              <a:ext cx="0" cy="12515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38C4277-7EA6-2222-6261-39E6CCC3ECED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8451342" y="5888503"/>
              <a:ext cx="1019556" cy="3231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B032785-A88C-3F42-D85C-D0E843FDE387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>
            <a:xfrm flipH="1">
              <a:off x="9470898" y="5932797"/>
              <a:ext cx="1501140" cy="278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E4D9B039-85DB-8DD7-6378-375F38A023E0}"/>
                </a:ext>
              </a:extLst>
            </p:cNvPr>
            <p:cNvCxnSpPr>
              <a:stCxn id="12" idx="2"/>
              <a:endCxn id="17" idx="0"/>
            </p:cNvCxnSpPr>
            <p:nvPr/>
          </p:nvCxnSpPr>
          <p:spPr>
            <a:xfrm rot="16200000" flipH="1">
              <a:off x="9063752" y="3378180"/>
              <a:ext cx="1295876" cy="2520696"/>
            </a:xfrm>
            <a:prstGeom prst="curvedConnector3">
              <a:avLst>
                <a:gd name="adj1" fmla="val 8825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53FBC76-7FEB-E81B-61E0-CD0E377C0B82}"/>
                </a:ext>
              </a:extLst>
            </p:cNvPr>
            <p:cNvSpPr/>
            <p:nvPr/>
          </p:nvSpPr>
          <p:spPr>
            <a:xfrm>
              <a:off x="7483194" y="2107918"/>
              <a:ext cx="1936295" cy="82137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TSA-Preprocessing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D1F7F96-FFCF-73F8-F5CB-447833F9E2E1}"/>
                </a:ext>
              </a:extLst>
            </p:cNvPr>
            <p:cNvSpPr/>
            <p:nvPr/>
          </p:nvSpPr>
          <p:spPr>
            <a:xfrm>
              <a:off x="10003890" y="2107918"/>
              <a:ext cx="1936295" cy="82137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TSA-Preprocessing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132257-460C-1847-D610-2050988FBD8E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>
              <a:off x="8451342" y="2929290"/>
              <a:ext cx="0" cy="414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889DB89-1DAB-76ED-8AE3-276992303888}"/>
                </a:ext>
              </a:extLst>
            </p:cNvPr>
            <p:cNvCxnSpPr>
              <a:cxnSpLocks/>
              <a:stCxn id="28" idx="2"/>
              <a:endCxn id="13" idx="0"/>
            </p:cNvCxnSpPr>
            <p:nvPr/>
          </p:nvCxnSpPr>
          <p:spPr>
            <a:xfrm>
              <a:off x="10972038" y="2929290"/>
              <a:ext cx="0" cy="3928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B23509-4E60-68C7-A226-8D48AA89535F}"/>
                </a:ext>
              </a:extLst>
            </p:cNvPr>
            <p:cNvCxnSpPr>
              <a:cxnSpLocks/>
              <a:stCxn id="11" idx="2"/>
              <a:endCxn id="28" idx="0"/>
            </p:cNvCxnSpPr>
            <p:nvPr/>
          </p:nvCxnSpPr>
          <p:spPr>
            <a:xfrm>
              <a:off x="10972038" y="1681754"/>
              <a:ext cx="0" cy="4261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93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82D6-7379-1CA6-5E9A-38E3BA52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1C7384-D945-01D2-2FCE-8F21528588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Other Type of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0FEF-C26F-1781-C617-4F8A8606D16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9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C5463-BCD3-EB0F-12E6-3B7435A5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1638325-8AA2-2BFF-CDD4-86FEA56B99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Bedrock LLM Inference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95B20-51E2-DCFF-6A7C-FA1FE40813AC}"/>
              </a:ext>
            </a:extLst>
          </p:cNvPr>
          <p:cNvSpPr txBox="1"/>
          <p:nvPr/>
        </p:nvSpPr>
        <p:spPr>
          <a:xfrm>
            <a:off x="402336" y="1216152"/>
            <a:ext cx="42184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have also implemented Bedrock Inference Steps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BedrockPromptGeneration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BedrockBatchProcessing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BedrockProcessing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LabelRulesetGeneration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LabelRulesetExecution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0EF04-B7E0-B9A5-E09D-48E59A42242C}"/>
              </a:ext>
            </a:extLst>
          </p:cNvPr>
          <p:cNvSpPr/>
          <p:nvPr/>
        </p:nvSpPr>
        <p:spPr>
          <a:xfrm>
            <a:off x="7086596" y="1090193"/>
            <a:ext cx="1965961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DummyDataLoading</a:t>
            </a:r>
            <a:endParaRPr lang="en-US" sz="1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BA759-8617-44E2-E377-8524A087D93C}"/>
              </a:ext>
            </a:extLst>
          </p:cNvPr>
          <p:cNvSpPr/>
          <p:nvPr/>
        </p:nvSpPr>
        <p:spPr>
          <a:xfrm>
            <a:off x="7050024" y="2097630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TabularPreprocessing</a:t>
            </a:r>
            <a:r>
              <a:rPr lang="en-US" sz="1400" dirty="0"/>
              <a:t>-Training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9B848ED-3BFA-6D89-7460-A3856EA4472C}"/>
              </a:ext>
            </a:extLst>
          </p:cNvPr>
          <p:cNvSpPr/>
          <p:nvPr/>
        </p:nvSpPr>
        <p:spPr>
          <a:xfrm>
            <a:off x="7050023" y="5615405"/>
            <a:ext cx="2039112" cy="64633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PytorchTraining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B8585D-17B6-CED9-98EB-E80C6DA7DDA0}"/>
              </a:ext>
            </a:extLst>
          </p:cNvPr>
          <p:cNvSpPr/>
          <p:nvPr/>
        </p:nvSpPr>
        <p:spPr>
          <a:xfrm>
            <a:off x="6897504" y="3204222"/>
            <a:ext cx="2344143" cy="6463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BedrockBatchProcessing-Training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3276C3-83CA-E676-D098-0D50E17A8E35}"/>
              </a:ext>
            </a:extLst>
          </p:cNvPr>
          <p:cNvSpPr/>
          <p:nvPr/>
        </p:nvSpPr>
        <p:spPr>
          <a:xfrm>
            <a:off x="6954907" y="4324673"/>
            <a:ext cx="2229343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LabelRulesetExecution</a:t>
            </a:r>
            <a:endParaRPr lang="en-US" sz="1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375EA8-BCE2-81C9-D3C0-F504B36EFE2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069577" y="1736524"/>
            <a:ext cx="3" cy="361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895309-257D-A93E-831C-AFC7FDD5C525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8069576" y="2743961"/>
            <a:ext cx="4" cy="460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C3BB76-D0E0-9E53-4664-4D9F011EDC88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8069576" y="3850553"/>
            <a:ext cx="3" cy="474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DAF1D6-98C4-BAD7-D82E-95D8E41EB73D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8069579" y="4971004"/>
            <a:ext cx="0" cy="644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73939D-211C-CBA9-C235-4B05FDB42C70}"/>
              </a:ext>
            </a:extLst>
          </p:cNvPr>
          <p:cNvSpPr/>
          <p:nvPr/>
        </p:nvSpPr>
        <p:spPr>
          <a:xfrm>
            <a:off x="9797253" y="2097629"/>
            <a:ext cx="1682540" cy="6463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BedrockPromptGeneration</a:t>
            </a:r>
            <a:endParaRPr lang="en-US" sz="14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57070B5-9629-9F65-5AD1-675497D83198}"/>
              </a:ext>
            </a:extLst>
          </p:cNvPr>
          <p:cNvSpPr/>
          <p:nvPr/>
        </p:nvSpPr>
        <p:spPr>
          <a:xfrm>
            <a:off x="9940090" y="3693753"/>
            <a:ext cx="1396866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LabelRulesetGeneration</a:t>
            </a:r>
            <a:endParaRPr lang="en-US" sz="1400" b="1" dirty="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002BE31-6F37-D994-1EDD-BFAEF3F0B27E}"/>
              </a:ext>
            </a:extLst>
          </p:cNvPr>
          <p:cNvCxnSpPr>
            <a:stCxn id="30" idx="2"/>
            <a:endCxn id="17" idx="3"/>
          </p:cNvCxnSpPr>
          <p:nvPr/>
        </p:nvCxnSpPr>
        <p:spPr>
          <a:xfrm rot="5400000">
            <a:off x="9757510" y="3766825"/>
            <a:ext cx="307755" cy="14542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B20C3DA-942E-7788-8503-613DDA148D10}"/>
              </a:ext>
            </a:extLst>
          </p:cNvPr>
          <p:cNvCxnSpPr>
            <a:cxnSpLocks/>
            <a:stCxn id="20" idx="2"/>
            <a:endCxn id="14" idx="3"/>
          </p:cNvCxnSpPr>
          <p:nvPr/>
        </p:nvCxnSpPr>
        <p:spPr>
          <a:xfrm flipH="1">
            <a:off x="9241647" y="2743960"/>
            <a:ext cx="1396876" cy="783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8AB6B51-2EA0-345C-EB0F-B684006E48D4}"/>
              </a:ext>
            </a:extLst>
          </p:cNvPr>
          <p:cNvSpPr txBox="1"/>
          <p:nvPr/>
        </p:nvSpPr>
        <p:spPr>
          <a:xfrm>
            <a:off x="550850" y="4647838"/>
            <a:ext cx="406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Bedrock LLM can be used for </a:t>
            </a:r>
            <a:r>
              <a:rPr lang="en-US" b="1" dirty="0"/>
              <a:t>Synthetic Label Generation </a:t>
            </a:r>
            <a:r>
              <a:rPr lang="en-US" dirty="0"/>
              <a:t>and </a:t>
            </a:r>
            <a:r>
              <a:rPr lang="en-US" b="1" dirty="0"/>
              <a:t>Model Distillation</a:t>
            </a:r>
          </a:p>
        </p:txBody>
      </p:sp>
    </p:spTree>
    <p:extLst>
      <p:ext uri="{BB962C8B-B14F-4D97-AF65-F5344CB8AC3E}">
        <p14:creationId xmlns:p14="http://schemas.microsoft.com/office/powerpoint/2010/main" val="2738955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A887-3729-BA90-A277-A9D5CC55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70C7FEE-32B4-12EA-6B70-A39A2BA0D0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Example: LLM Distillation</a:t>
            </a:r>
          </a:p>
          <a:p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611CE0D-C209-8E5B-C770-0E85C7DCE41C}"/>
              </a:ext>
            </a:extLst>
          </p:cNvPr>
          <p:cNvGrpSpPr/>
          <p:nvPr/>
        </p:nvGrpSpPr>
        <p:grpSpPr>
          <a:xfrm>
            <a:off x="1685581" y="965807"/>
            <a:ext cx="10058730" cy="5892193"/>
            <a:chOff x="5601407" y="-323166"/>
            <a:chExt cx="6451376" cy="972423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C8F39F-7EF8-D088-85B4-26D981E62D46}"/>
                </a:ext>
              </a:extLst>
            </p:cNvPr>
            <p:cNvSpPr/>
            <p:nvPr/>
          </p:nvSpPr>
          <p:spPr>
            <a:xfrm>
              <a:off x="6068799" y="2175511"/>
              <a:ext cx="2344143" cy="6463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BedrockBatchProcessing-Training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2EA7865-791E-5CFC-94EF-7A5B1208AF26}"/>
                </a:ext>
              </a:extLst>
            </p:cNvPr>
            <p:cNvSpPr/>
            <p:nvPr/>
          </p:nvSpPr>
          <p:spPr>
            <a:xfrm>
              <a:off x="6126198" y="4520052"/>
              <a:ext cx="2229343" cy="6463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LabelRulesetExecution</a:t>
              </a:r>
              <a:r>
                <a:rPr lang="en-US" sz="1400" b="1" dirty="0"/>
                <a:t>-Training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DCD1AC-6CEB-D230-E208-DE7CEB98CF36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 flipH="1">
              <a:off x="7240870" y="2821842"/>
              <a:ext cx="1" cy="16982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525EDCD-13B6-991D-1B43-1236A5363384}"/>
                </a:ext>
              </a:extLst>
            </p:cNvPr>
            <p:cNvSpPr/>
            <p:nvPr/>
          </p:nvSpPr>
          <p:spPr>
            <a:xfrm>
              <a:off x="8040167" y="1038096"/>
              <a:ext cx="1682540" cy="6463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BedrockPromptGeneration</a:t>
              </a:r>
              <a:endParaRPr lang="en-US" sz="1400" b="1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C3A4059-5AFF-3B38-9FC9-2B373C0F58F5}"/>
                </a:ext>
              </a:extLst>
            </p:cNvPr>
            <p:cNvSpPr/>
            <p:nvPr/>
          </p:nvSpPr>
          <p:spPr>
            <a:xfrm>
              <a:off x="8183004" y="3118825"/>
              <a:ext cx="1396866" cy="6463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LabelRulesetGeneration</a:t>
              </a:r>
              <a:endParaRPr lang="en-US" sz="1400" b="1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D30B7C-C1CA-0D2B-CC8D-33C968B2977B}"/>
                </a:ext>
              </a:extLst>
            </p:cNvPr>
            <p:cNvCxnSpPr>
              <a:cxnSpLocks/>
              <a:stCxn id="20" idx="2"/>
              <a:endCxn id="14" idx="0"/>
            </p:cNvCxnSpPr>
            <p:nvPr/>
          </p:nvCxnSpPr>
          <p:spPr>
            <a:xfrm flipH="1">
              <a:off x="7240871" y="1684427"/>
              <a:ext cx="1640566" cy="4910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AF48F7-DFF0-87EF-EF1D-5CAAA669392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7240870" y="3765156"/>
              <a:ext cx="1640567" cy="7548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5023D99-3363-1988-A1E6-3C7AC83E89F1}"/>
                </a:ext>
              </a:extLst>
            </p:cNvPr>
            <p:cNvSpPr/>
            <p:nvPr/>
          </p:nvSpPr>
          <p:spPr>
            <a:xfrm>
              <a:off x="9263582" y="2175511"/>
              <a:ext cx="2344143" cy="6463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BedrockBatchProcessing</a:t>
              </a:r>
              <a:r>
                <a:rPr lang="en-US" sz="1400" b="1" dirty="0"/>
                <a:t>-Calibration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5CCFF53-6443-5768-0193-71DB15B754BF}"/>
                </a:ext>
              </a:extLst>
            </p:cNvPr>
            <p:cNvSpPr/>
            <p:nvPr/>
          </p:nvSpPr>
          <p:spPr>
            <a:xfrm>
              <a:off x="9320981" y="4478439"/>
              <a:ext cx="2229343" cy="6463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LabelRulesetExecution</a:t>
              </a:r>
              <a:r>
                <a:rPr lang="en-US" sz="1400" b="1" dirty="0"/>
                <a:t>-Calibration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37010E-C458-BD0F-D9B4-D624CDB047A3}"/>
                </a:ext>
              </a:extLst>
            </p:cNvPr>
            <p:cNvCxnSpPr>
              <a:cxnSpLocks/>
              <a:stCxn id="53" idx="2"/>
              <a:endCxn id="56" idx="0"/>
            </p:cNvCxnSpPr>
            <p:nvPr/>
          </p:nvCxnSpPr>
          <p:spPr>
            <a:xfrm flipH="1">
              <a:off x="10435653" y="2821842"/>
              <a:ext cx="1" cy="1656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CE6D9CF-1F22-A856-8E4A-AA6FB045D305}"/>
                </a:ext>
              </a:extLst>
            </p:cNvPr>
            <p:cNvCxnSpPr>
              <a:cxnSpLocks/>
              <a:stCxn id="30" idx="2"/>
              <a:endCxn id="56" idx="0"/>
            </p:cNvCxnSpPr>
            <p:nvPr/>
          </p:nvCxnSpPr>
          <p:spPr>
            <a:xfrm>
              <a:off x="8881437" y="3765156"/>
              <a:ext cx="1554216" cy="7132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0DD0241-FE52-F647-5306-7803588FF0F9}"/>
                </a:ext>
              </a:extLst>
            </p:cNvPr>
            <p:cNvCxnSpPr>
              <a:cxnSpLocks/>
              <a:stCxn id="20" idx="2"/>
              <a:endCxn id="53" idx="0"/>
            </p:cNvCxnSpPr>
            <p:nvPr/>
          </p:nvCxnSpPr>
          <p:spPr>
            <a:xfrm>
              <a:off x="8881437" y="1684427"/>
              <a:ext cx="1554217" cy="4910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E6F46FA-5A61-1462-A2EA-5B1C3993F7BF}"/>
                </a:ext>
              </a:extLst>
            </p:cNvPr>
            <p:cNvSpPr/>
            <p:nvPr/>
          </p:nvSpPr>
          <p:spPr>
            <a:xfrm>
              <a:off x="10086823" y="-295336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FBB7B86-979E-BE4C-513D-19EA14556F38}"/>
                </a:ext>
              </a:extLst>
            </p:cNvPr>
            <p:cNvSpPr/>
            <p:nvPr/>
          </p:nvSpPr>
          <p:spPr>
            <a:xfrm>
              <a:off x="10013671" y="765112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-Calibration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533230C-2E73-CE46-188E-7A29EDA95F1F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>
              <a:off x="11033227" y="350995"/>
              <a:ext cx="0" cy="4141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01997B6-4F1B-2CA9-46EA-5EB53053F254}"/>
                </a:ext>
              </a:extLst>
            </p:cNvPr>
            <p:cNvCxnSpPr>
              <a:cxnSpLocks/>
              <a:stCxn id="74" idx="2"/>
              <a:endCxn id="53" idx="0"/>
            </p:cNvCxnSpPr>
            <p:nvPr/>
          </p:nvCxnSpPr>
          <p:spPr>
            <a:xfrm flipH="1">
              <a:off x="10435654" y="1411443"/>
              <a:ext cx="597573" cy="7640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D73DD955-60BB-018E-82CF-997CAE2D7C11}"/>
                </a:ext>
              </a:extLst>
            </p:cNvPr>
            <p:cNvSpPr/>
            <p:nvPr/>
          </p:nvSpPr>
          <p:spPr>
            <a:xfrm>
              <a:off x="5674559" y="-323166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-Training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377C2E51-F786-CAA6-9DB1-D02681EEA60D}"/>
                </a:ext>
              </a:extLst>
            </p:cNvPr>
            <p:cNvSpPr/>
            <p:nvPr/>
          </p:nvSpPr>
          <p:spPr>
            <a:xfrm>
              <a:off x="5601407" y="698069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-Training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0E3C43-856B-2013-E1E8-9FBED2BD8BCE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>
              <a:off x="6620963" y="323165"/>
              <a:ext cx="0" cy="3749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30A87CE-59E8-A858-663B-0E83A5CC0BDF}"/>
                </a:ext>
              </a:extLst>
            </p:cNvPr>
            <p:cNvCxnSpPr>
              <a:cxnSpLocks/>
              <a:stCxn id="80" idx="2"/>
              <a:endCxn id="14" idx="0"/>
            </p:cNvCxnSpPr>
            <p:nvPr/>
          </p:nvCxnSpPr>
          <p:spPr>
            <a:xfrm>
              <a:off x="6620963" y="1344400"/>
              <a:ext cx="619908" cy="8311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24CB05BE-3F0A-E3B1-BB7E-AE86B85618FD}"/>
                </a:ext>
              </a:extLst>
            </p:cNvPr>
            <p:cNvSpPr/>
            <p:nvPr/>
          </p:nvSpPr>
          <p:spPr>
            <a:xfrm>
              <a:off x="6221314" y="5640242"/>
              <a:ext cx="2039112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PytorchTraining</a:t>
              </a:r>
              <a:endParaRPr lang="en-US" sz="1400" dirty="0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F02F1076-48FD-E07D-5BE0-4040FD4A9ABD}"/>
                </a:ext>
              </a:extLst>
            </p:cNvPr>
            <p:cNvSpPr/>
            <p:nvPr/>
          </p:nvSpPr>
          <p:spPr>
            <a:xfrm>
              <a:off x="9375098" y="5653812"/>
              <a:ext cx="2039112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PytorchModelEval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1093423B-B5C6-AA00-2AF2-02EE0299DB38}"/>
                </a:ext>
              </a:extLst>
            </p:cNvPr>
            <p:cNvSpPr/>
            <p:nvPr/>
          </p:nvSpPr>
          <p:spPr>
            <a:xfrm>
              <a:off x="6229829" y="7344788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Payload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8A494C4-0697-8D6B-FD98-2B3D459DAA25}"/>
                </a:ext>
              </a:extLst>
            </p:cNvPr>
            <p:cNvSpPr/>
            <p:nvPr/>
          </p:nvSpPr>
          <p:spPr>
            <a:xfrm>
              <a:off x="9375098" y="6506084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ModelCalibration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AB17CD5D-B262-6991-BBB0-422AB4295ED7}"/>
                </a:ext>
              </a:extLst>
            </p:cNvPr>
            <p:cNvSpPr/>
            <p:nvPr/>
          </p:nvSpPr>
          <p:spPr>
            <a:xfrm>
              <a:off x="9067267" y="7873830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Package</a:t>
              </a:r>
            </a:p>
          </p:txBody>
        </p: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2DF2BC01-DBC7-05CD-356A-2C757EEB1017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 flipH="1" flipV="1">
              <a:off x="8501381" y="4393301"/>
              <a:ext cx="632761" cy="3153784"/>
            </a:xfrm>
            <a:prstGeom prst="curvedConnector5">
              <a:avLst>
                <a:gd name="adj1" fmla="val -36127"/>
                <a:gd name="adj2" fmla="val 50000"/>
                <a:gd name="adj3" fmla="val 13612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FBA6C09-0AB4-728B-6EE6-11E6EB5F185C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>
              <a:off x="10394654" y="6300143"/>
              <a:ext cx="0" cy="2059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7E8E9A5-2A22-55DF-F2E8-7C3CFA37C636}"/>
                </a:ext>
              </a:extLst>
            </p:cNvPr>
            <p:cNvCxnSpPr>
              <a:cxnSpLocks/>
              <a:stCxn id="88" idx="2"/>
              <a:endCxn id="89" idx="0"/>
            </p:cNvCxnSpPr>
            <p:nvPr/>
          </p:nvCxnSpPr>
          <p:spPr>
            <a:xfrm flipH="1">
              <a:off x="10086823" y="7152415"/>
              <a:ext cx="307831" cy="7214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8CB234-FB72-54C0-856B-26AA9AC787B1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>
              <a:off x="7240870" y="6286573"/>
              <a:ext cx="8515" cy="10582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4BB8E17-9522-112C-514E-0338D3B9B40E}"/>
                </a:ext>
              </a:extLst>
            </p:cNvPr>
            <p:cNvCxnSpPr>
              <a:cxnSpLocks/>
              <a:stCxn id="87" idx="2"/>
              <a:endCxn id="97" idx="0"/>
            </p:cNvCxnSpPr>
            <p:nvPr/>
          </p:nvCxnSpPr>
          <p:spPr>
            <a:xfrm>
              <a:off x="7249385" y="7991119"/>
              <a:ext cx="1462414" cy="763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2B2FFAD-CD4B-C298-E2EF-2ADAA548CFAD}"/>
                </a:ext>
              </a:extLst>
            </p:cNvPr>
            <p:cNvCxnSpPr>
              <a:cxnSpLocks/>
              <a:stCxn id="89" idx="2"/>
              <a:endCxn id="97" idx="0"/>
            </p:cNvCxnSpPr>
            <p:nvPr/>
          </p:nvCxnSpPr>
          <p:spPr>
            <a:xfrm flipH="1">
              <a:off x="8711799" y="8520161"/>
              <a:ext cx="1375024" cy="234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AE1797B-393D-4380-465C-9D518A43B7B1}"/>
                </a:ext>
              </a:extLst>
            </p:cNvPr>
            <p:cNvCxnSpPr>
              <a:stCxn id="85" idx="2"/>
              <a:endCxn id="89" idx="0"/>
            </p:cNvCxnSpPr>
            <p:nvPr/>
          </p:nvCxnSpPr>
          <p:spPr>
            <a:xfrm rot="16200000" flipH="1">
              <a:off x="7870218" y="5657224"/>
              <a:ext cx="1587257" cy="284595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BEDBEF3D-51F0-3AB6-488D-00983E1BF7CA}"/>
                </a:ext>
              </a:extLst>
            </p:cNvPr>
            <p:cNvSpPr/>
            <p:nvPr/>
          </p:nvSpPr>
          <p:spPr>
            <a:xfrm>
              <a:off x="7692243" y="8754739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Registration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48F903-17CD-BF26-8DA6-83A4D19EE7E6}"/>
                </a:ext>
              </a:extLst>
            </p:cNvPr>
            <p:cNvCxnSpPr>
              <a:cxnSpLocks/>
              <a:stCxn id="17" idx="2"/>
              <a:endCxn id="85" idx="0"/>
            </p:cNvCxnSpPr>
            <p:nvPr/>
          </p:nvCxnSpPr>
          <p:spPr>
            <a:xfrm>
              <a:off x="7240870" y="5166383"/>
              <a:ext cx="0" cy="4738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D8F8AA9-EA81-BC74-62F4-FA65F1B678B8}"/>
                </a:ext>
              </a:extLst>
            </p:cNvPr>
            <p:cNvCxnSpPr>
              <a:cxnSpLocks/>
              <a:stCxn id="56" idx="2"/>
              <a:endCxn id="86" idx="0"/>
            </p:cNvCxnSpPr>
            <p:nvPr/>
          </p:nvCxnSpPr>
          <p:spPr>
            <a:xfrm flipH="1">
              <a:off x="10394654" y="5124770"/>
              <a:ext cx="40999" cy="5290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9645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741C0-E990-8363-5B6B-A92089FF3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8913B6-63A1-DE45-FED8-0488FBE8B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6" y="174422"/>
            <a:ext cx="1132043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Variants: SSL Training+ Active Sampling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E63DD-66BC-B01C-6C66-079E7627F495}"/>
              </a:ext>
            </a:extLst>
          </p:cNvPr>
          <p:cNvSpPr txBox="1"/>
          <p:nvPr/>
        </p:nvSpPr>
        <p:spPr>
          <a:xfrm>
            <a:off x="289100" y="1217538"/>
            <a:ext cx="3455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build Semi-Supervised Learning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New Steps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ActiveSampleSelection</a:t>
            </a:r>
            <a:endParaRPr lang="en-US" b="1" dirty="0"/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PseudoLabelMerge</a:t>
            </a:r>
            <a:endParaRPr lang="en-US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 Support</a:t>
            </a:r>
          </a:p>
          <a:p>
            <a:pPr marL="742939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Sampling based on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Uncertainty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Confidence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Core-Set</a:t>
            </a:r>
          </a:p>
          <a:p>
            <a:pPr marL="1200127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Margin / Entropy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10800FA-E28A-4532-CDE9-70D97967132B}"/>
              </a:ext>
            </a:extLst>
          </p:cNvPr>
          <p:cNvGrpSpPr/>
          <p:nvPr/>
        </p:nvGrpSpPr>
        <p:grpSpPr>
          <a:xfrm>
            <a:off x="5375868" y="1039981"/>
            <a:ext cx="6624066" cy="5818019"/>
            <a:chOff x="4141143" y="1047504"/>
            <a:chExt cx="7405448" cy="920373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9576F24-CB01-69AF-6701-54EE6C7357A4}"/>
                </a:ext>
              </a:extLst>
            </p:cNvPr>
            <p:cNvSpPr/>
            <p:nvPr/>
          </p:nvSpPr>
          <p:spPr>
            <a:xfrm>
              <a:off x="4237482" y="1082552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-Training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DB127A3-BBF7-9FFA-2012-9A3CE350D98C}"/>
                </a:ext>
              </a:extLst>
            </p:cNvPr>
            <p:cNvSpPr/>
            <p:nvPr/>
          </p:nvSpPr>
          <p:spPr>
            <a:xfrm>
              <a:off x="9390132" y="1047504"/>
              <a:ext cx="1892808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52FF1EC-24DA-6167-F4AC-B17F8D7C1FAB}"/>
                </a:ext>
              </a:extLst>
            </p:cNvPr>
            <p:cNvSpPr/>
            <p:nvPr/>
          </p:nvSpPr>
          <p:spPr>
            <a:xfrm>
              <a:off x="4164330" y="1937599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-Training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EF72472-4577-4D28-C9F8-670EB1EE08AE}"/>
                </a:ext>
              </a:extLst>
            </p:cNvPr>
            <p:cNvSpPr/>
            <p:nvPr/>
          </p:nvSpPr>
          <p:spPr>
            <a:xfrm>
              <a:off x="9316980" y="2082926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1E35401-6373-E7E1-5894-1BF60492A039}"/>
                </a:ext>
              </a:extLst>
            </p:cNvPr>
            <p:cNvSpPr/>
            <p:nvPr/>
          </p:nvSpPr>
          <p:spPr>
            <a:xfrm>
              <a:off x="4164330" y="2860322"/>
              <a:ext cx="2039112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XGBoostTraining</a:t>
              </a:r>
              <a:r>
                <a:rPr lang="en-US" sz="1400" b="1" dirty="0"/>
                <a:t>-Pretrain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C9A58DF-9C46-F121-55EE-63F25298AF14}"/>
                </a:ext>
              </a:extLst>
            </p:cNvPr>
            <p:cNvSpPr/>
            <p:nvPr/>
          </p:nvSpPr>
          <p:spPr>
            <a:xfrm>
              <a:off x="9288786" y="5888502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XGBoostModelEval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A601014-4671-DB66-3882-8C91CB2F0437}"/>
                </a:ext>
              </a:extLst>
            </p:cNvPr>
            <p:cNvSpPr/>
            <p:nvPr/>
          </p:nvSpPr>
          <p:spPr>
            <a:xfrm>
              <a:off x="4235630" y="8286389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Payload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6DF0E3B-D48A-1D71-E968-40769045BCF7}"/>
                </a:ext>
              </a:extLst>
            </p:cNvPr>
            <p:cNvSpPr/>
            <p:nvPr/>
          </p:nvSpPr>
          <p:spPr>
            <a:xfrm>
              <a:off x="5776728" y="9604906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Registration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C54888D-8F04-B39F-883E-7069E70BD813}"/>
                </a:ext>
              </a:extLst>
            </p:cNvPr>
            <p:cNvSpPr/>
            <p:nvPr/>
          </p:nvSpPr>
          <p:spPr>
            <a:xfrm>
              <a:off x="9070092" y="7185828"/>
              <a:ext cx="2476499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PercentileModelCalibration</a:t>
              </a:r>
              <a:r>
                <a:rPr lang="en-US" sz="1400" dirty="0"/>
                <a:t>-Calibration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023EC06-F48B-53EF-47B3-BA60242DD222}"/>
                </a:ext>
              </a:extLst>
            </p:cNvPr>
            <p:cNvSpPr/>
            <p:nvPr/>
          </p:nvSpPr>
          <p:spPr>
            <a:xfrm>
              <a:off x="7388785" y="8299317"/>
              <a:ext cx="2039112" cy="6463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Package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813D18-2F24-CB45-A6F5-DC5D4E8CB876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10336536" y="1693835"/>
              <a:ext cx="0" cy="3890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D36738-9B18-E359-0509-40F0A56904BB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>
              <a:off x="5183886" y="1728883"/>
              <a:ext cx="0" cy="208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005913-9241-AE6A-7E36-D1F452E3B075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5183886" y="2583930"/>
              <a:ext cx="0" cy="2763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4DCDCE-8666-8292-6A64-E8B3308BC18A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10308342" y="2729257"/>
              <a:ext cx="28194" cy="31592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C6883C-BB69-C7A7-6B97-D0D5E94DF4F8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308342" y="6534833"/>
              <a:ext cx="0" cy="6509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E3E086-C63B-08F2-4AE5-9F5BC8D7F86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5255186" y="8932720"/>
              <a:ext cx="1541098" cy="6721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EB5431-44AD-FE57-AB44-2E84AA51451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6796284" y="8945648"/>
              <a:ext cx="1612057" cy="6592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92CF8D7-FF1B-B930-096E-43883B4828B1}"/>
                </a:ext>
              </a:extLst>
            </p:cNvPr>
            <p:cNvSpPr/>
            <p:nvPr/>
          </p:nvSpPr>
          <p:spPr>
            <a:xfrm>
              <a:off x="6693411" y="1047504"/>
              <a:ext cx="1892808" cy="646331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CradleDataLoading</a:t>
              </a:r>
              <a:r>
                <a:rPr lang="en-US" sz="1400" dirty="0"/>
                <a:t>-Testing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A717FBA-D404-FA09-0153-A0CE0A1C77F4}"/>
                </a:ext>
              </a:extLst>
            </p:cNvPr>
            <p:cNvSpPr/>
            <p:nvPr/>
          </p:nvSpPr>
          <p:spPr>
            <a:xfrm>
              <a:off x="6620259" y="2082926"/>
              <a:ext cx="2039112" cy="646331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TabularPreprocessing</a:t>
              </a:r>
              <a:r>
                <a:rPr lang="en-US" sz="1400" dirty="0"/>
                <a:t>-Testing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426D17F-F2BF-6445-F33E-A8F910F7CB03}"/>
                </a:ext>
              </a:extLst>
            </p:cNvPr>
            <p:cNvSpPr/>
            <p:nvPr/>
          </p:nvSpPr>
          <p:spPr>
            <a:xfrm>
              <a:off x="6525771" y="3359060"/>
              <a:ext cx="2228088" cy="646331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XGBoostModelInference</a:t>
              </a:r>
              <a:r>
                <a:rPr lang="en-US" sz="1400" dirty="0"/>
                <a:t>-Testing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A626DEC-1954-74A3-BF90-E48A67AB1999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7639815" y="1693835"/>
              <a:ext cx="0" cy="3890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538EAC-3A25-1C7C-6421-73F9601A18C3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7639815" y="2729257"/>
              <a:ext cx="0" cy="6298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6A958AA-AA8B-A3EF-1D4B-D5025DC8020C}"/>
                </a:ext>
              </a:extLst>
            </p:cNvPr>
            <p:cNvSpPr/>
            <p:nvPr/>
          </p:nvSpPr>
          <p:spPr>
            <a:xfrm>
              <a:off x="4141143" y="5888503"/>
              <a:ext cx="2228088" cy="64633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/>
                <a:t>XGBoostTraining-FineTune</a:t>
              </a:r>
              <a:endParaRPr lang="en-US" sz="1400" b="1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A41820D-4246-9484-DFE0-5F32E0DFD8F4}"/>
                </a:ext>
              </a:extLst>
            </p:cNvPr>
            <p:cNvSpPr/>
            <p:nvPr/>
          </p:nvSpPr>
          <p:spPr>
            <a:xfrm>
              <a:off x="6525770" y="4333220"/>
              <a:ext cx="2228088" cy="64633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/>
                  </a:solidFill>
                </a:rPr>
                <a:t>ActiveSampleSelection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A00EF9D-7170-3B0F-7F6B-4B00EA122BC4}"/>
                </a:ext>
              </a:extLst>
            </p:cNvPr>
            <p:cNvSpPr/>
            <p:nvPr/>
          </p:nvSpPr>
          <p:spPr>
            <a:xfrm>
              <a:off x="4141143" y="5009124"/>
              <a:ext cx="2228088" cy="64633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/>
                  </a:solidFill>
                </a:rPr>
                <a:t>PseudoLabelMerge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8ED6D915-2CD6-CDF9-BA12-EEA3C86784AA}"/>
                </a:ext>
              </a:extLst>
            </p:cNvPr>
            <p:cNvCxnSpPr>
              <a:stCxn id="5" idx="1"/>
              <a:endCxn id="52" idx="1"/>
            </p:cNvCxnSpPr>
            <p:nvPr/>
          </p:nvCxnSpPr>
          <p:spPr>
            <a:xfrm rot="10800000" flipV="1">
              <a:off x="4141144" y="2260764"/>
              <a:ext cx="23187" cy="3071525"/>
            </a:xfrm>
            <a:prstGeom prst="bentConnector3">
              <a:avLst>
                <a:gd name="adj1" fmla="val 188400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D5266351-288E-6A03-4720-102658B04341}"/>
                </a:ext>
              </a:extLst>
            </p:cNvPr>
            <p:cNvCxnSpPr>
              <a:cxnSpLocks/>
              <a:stCxn id="51" idx="2"/>
              <a:endCxn id="52" idx="3"/>
            </p:cNvCxnSpPr>
            <p:nvPr/>
          </p:nvCxnSpPr>
          <p:spPr>
            <a:xfrm rot="5400000">
              <a:off x="6828154" y="4520629"/>
              <a:ext cx="352739" cy="1270583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34B2C41-0CCB-0326-6B99-F333752571EB}"/>
                </a:ext>
              </a:extLst>
            </p:cNvPr>
            <p:cNvCxnSpPr>
              <a:cxnSpLocks/>
              <a:stCxn id="27" idx="2"/>
              <a:endCxn id="51" idx="0"/>
            </p:cNvCxnSpPr>
            <p:nvPr/>
          </p:nvCxnSpPr>
          <p:spPr>
            <a:xfrm flipH="1">
              <a:off x="7639814" y="4005391"/>
              <a:ext cx="1" cy="3278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720950E-2EB0-1117-BB41-EA7974B28493}"/>
                </a:ext>
              </a:extLst>
            </p:cNvPr>
            <p:cNvCxnSpPr>
              <a:cxnSpLocks/>
              <a:stCxn id="52" idx="2"/>
              <a:endCxn id="43" idx="0"/>
            </p:cNvCxnSpPr>
            <p:nvPr/>
          </p:nvCxnSpPr>
          <p:spPr>
            <a:xfrm>
              <a:off x="5255187" y="5655455"/>
              <a:ext cx="0" cy="2330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6CC8E0AC-CED1-1F23-812E-1781CCD7F901}"/>
                </a:ext>
              </a:extLst>
            </p:cNvPr>
            <p:cNvCxnSpPr>
              <a:cxnSpLocks/>
              <a:stCxn id="7" idx="2"/>
              <a:endCxn id="27" idx="1"/>
            </p:cNvCxnSpPr>
            <p:nvPr/>
          </p:nvCxnSpPr>
          <p:spPr>
            <a:xfrm rot="16200000" flipH="1">
              <a:off x="5767042" y="2923496"/>
              <a:ext cx="175573" cy="134188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E8E440-2440-FB32-1910-C8675E50AC30}"/>
                </a:ext>
              </a:extLst>
            </p:cNvPr>
            <p:cNvCxnSpPr>
              <a:cxnSpLocks/>
              <a:stCxn id="43" idx="2"/>
              <a:endCxn id="9" idx="0"/>
            </p:cNvCxnSpPr>
            <p:nvPr/>
          </p:nvCxnSpPr>
          <p:spPr>
            <a:xfrm flipH="1">
              <a:off x="5255186" y="6534834"/>
              <a:ext cx="1" cy="17515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ACD98FF-0D66-52EE-4768-3B03D19C6FAC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8408341" y="7832159"/>
              <a:ext cx="1900001" cy="4671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15535FA-0704-79F8-D7CC-D88C06335743}"/>
                </a:ext>
              </a:extLst>
            </p:cNvPr>
            <p:cNvCxnSpPr>
              <a:cxnSpLocks/>
              <a:stCxn id="43" idx="3"/>
              <a:endCxn id="8" idx="1"/>
            </p:cNvCxnSpPr>
            <p:nvPr/>
          </p:nvCxnSpPr>
          <p:spPr>
            <a:xfrm flipV="1">
              <a:off x="6369231" y="6211668"/>
              <a:ext cx="2919555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CEE30A-8018-1E7D-BC9D-1561801A850B}"/>
                </a:ext>
              </a:extLst>
            </p:cNvPr>
            <p:cNvCxnSpPr>
              <a:cxnSpLocks/>
              <a:stCxn id="43" idx="2"/>
              <a:endCxn id="12" idx="0"/>
            </p:cNvCxnSpPr>
            <p:nvPr/>
          </p:nvCxnSpPr>
          <p:spPr>
            <a:xfrm>
              <a:off x="5255187" y="6534834"/>
              <a:ext cx="3153154" cy="17644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3610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8B07-F8DD-C76B-2BF4-F8E9562E4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025A5-0C2E-F3FA-CC07-733E7A17EB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959879" y="1774050"/>
            <a:ext cx="8607971" cy="3309899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E4955-48DA-E19E-22A2-81B6F8856EB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86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9A4EF-572F-B463-2C9F-FD1789EA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9D9859-7BE0-A99D-AECE-7DC9AFD10C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1528" y="187630"/>
            <a:ext cx="9329195" cy="6704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E3A2E-4BF4-382B-BB45-CF394FAF11FB}"/>
              </a:ext>
            </a:extLst>
          </p:cNvPr>
          <p:cNvSpPr txBox="1"/>
          <p:nvPr/>
        </p:nvSpPr>
        <p:spPr>
          <a:xfrm>
            <a:off x="666989" y="1087312"/>
            <a:ext cx="108580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Cursus</a:t>
            </a:r>
            <a:r>
              <a:rPr lang="en-US" sz="2400" dirty="0"/>
              <a:t> is an automated MODS/SageMaker Pipeline Compiler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Cursus itself is the product of AI Coding using </a:t>
            </a:r>
            <a:r>
              <a:rPr lang="en-US" sz="2400" b="1" dirty="0" err="1"/>
              <a:t>Slipbox</a:t>
            </a:r>
            <a:r>
              <a:rPr lang="en-US" sz="2400" b="1" dirty="0"/>
              <a:t>-based Agentic workflow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Cursus </a:t>
            </a:r>
            <a:r>
              <a:rPr lang="en-US" sz="2400" dirty="0"/>
              <a:t>is part of </a:t>
            </a:r>
            <a:r>
              <a:rPr lang="en-US" sz="2400" b="1" dirty="0"/>
              <a:t>MIDAS</a:t>
            </a:r>
            <a:r>
              <a:rPr lang="en-US" sz="2400" dirty="0"/>
              <a:t> project initiative which covers broader scope</a:t>
            </a:r>
            <a:endParaRPr lang="en-US" sz="2400" b="1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Slipbox</a:t>
            </a:r>
            <a:r>
              <a:rPr lang="en-US" sz="2400" dirty="0"/>
              <a:t> is a new design for context management system that uses 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Context Summarization </a:t>
            </a:r>
            <a:r>
              <a:rPr lang="en-US" sz="2400" dirty="0"/>
              <a:t>and </a:t>
            </a:r>
            <a:r>
              <a:rPr lang="en-US" sz="2400" b="1" dirty="0"/>
              <a:t>Reflection</a:t>
            </a:r>
          </a:p>
          <a:p>
            <a:pPr marL="742939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Context Offloading</a:t>
            </a:r>
          </a:p>
          <a:p>
            <a:pPr marL="742939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Context Pruning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Next Plan (New Year Wish): </a:t>
            </a:r>
          </a:p>
          <a:p>
            <a:pPr marL="742939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Help more people esp. in AIT, Payment Risk team to onboard MODS</a:t>
            </a:r>
          </a:p>
        </p:txBody>
      </p:sp>
    </p:spTree>
    <p:extLst>
      <p:ext uri="{BB962C8B-B14F-4D97-AF65-F5344CB8AC3E}">
        <p14:creationId xmlns:p14="http://schemas.microsoft.com/office/powerpoint/2010/main" val="703413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917B-7A52-65B8-DA07-7F40862B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FCA44B-1EA1-A12B-5A49-B60AB33C88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1528" y="187630"/>
            <a:ext cx="9329195" cy="6704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Acknowledgement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CA2EE-DA7C-306B-3493-92D60476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99" y="1229985"/>
            <a:ext cx="1240965" cy="1682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07D42-6AF5-C132-9727-F503F801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57" y="1259217"/>
            <a:ext cx="1240075" cy="1653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A7EDC-0C9B-AD1E-20C2-DE52C2388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18" y="3529899"/>
            <a:ext cx="1240076" cy="1653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E1522-33B1-7589-FB59-649E9BE61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3" y="3515290"/>
            <a:ext cx="1261997" cy="1682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02E2E-E0D2-8B62-8A1D-AA2CED46B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18" y="1229984"/>
            <a:ext cx="1240076" cy="1653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6E-54DB-6F90-8EFA-F66CE46EF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01" y="1229984"/>
            <a:ext cx="1240076" cy="1653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DE1C1-92AC-E351-4761-753B277B9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4" y="1229987"/>
            <a:ext cx="1261998" cy="1682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9BD5B8-0F8B-E61D-9FAC-8C5FDFDA2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97" y="1259217"/>
            <a:ext cx="1240074" cy="1653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8E1EB-078E-FD8D-519A-8A4D25624B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09" y="3515287"/>
            <a:ext cx="1240076" cy="16534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A9D8B6-93BF-D2C1-B158-C01849F3B4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45" y="1229986"/>
            <a:ext cx="1261997" cy="1682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81B160-C2B3-07B9-2602-DD72C96A8E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36" y="3486059"/>
            <a:ext cx="1261997" cy="16826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C42088-1F5E-6C6B-DDF8-BB6EA9D7C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31" y="3486059"/>
            <a:ext cx="1261996" cy="1682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52DB4E-4517-FE05-26AA-B8F46D3F14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27" y="3429000"/>
            <a:ext cx="1261996" cy="1682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6EA713-A86B-818F-DAD4-55FF4D0709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7" y="3515287"/>
            <a:ext cx="1261995" cy="16826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59E777-DB61-90EE-70FC-AA9BF5547447}"/>
              </a:ext>
            </a:extLst>
          </p:cNvPr>
          <p:cNvSpPr txBox="1"/>
          <p:nvPr/>
        </p:nvSpPr>
        <p:spPr>
          <a:xfrm>
            <a:off x="6200384" y="5937337"/>
            <a:ext cx="590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MODS Team, SAIS Team Leaderships</a:t>
            </a:r>
          </a:p>
        </p:txBody>
      </p:sp>
    </p:spTree>
    <p:extLst>
      <p:ext uri="{BB962C8B-B14F-4D97-AF65-F5344CB8AC3E}">
        <p14:creationId xmlns:p14="http://schemas.microsoft.com/office/powerpoint/2010/main" val="121007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1D94-49FE-9620-E3C6-1B707EF2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A2049-6363-273B-88D5-1DC18D8BED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dirty="0"/>
              <a:t>Pain Points and 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30ED6-2893-0D0C-53FB-118287EE6A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0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D75F-CCF3-64AD-FE66-46D845BA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78BFD0-5F85-90E5-5A49-25A39A625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6" y="1164881"/>
            <a:ext cx="11504729" cy="5227210"/>
          </a:xfrm>
        </p:spPr>
        <p:txBody>
          <a:bodyPr>
            <a:normAutofit/>
          </a:bodyPr>
          <a:lstStyle/>
          <a:p>
            <a:pPr marL="285750" lvl="1" indent="-285750">
              <a:spcBef>
                <a:spcPts val="600"/>
              </a:spcBef>
              <a:spcAft>
                <a:spcPts val="3000"/>
              </a:spcAft>
            </a:pPr>
            <a:r>
              <a:rPr lang="en-US" sz="2800" b="1" dirty="0"/>
              <a:t>Lack of Knowledge on </a:t>
            </a:r>
            <a:r>
              <a:rPr lang="en-US" sz="2800" b="1" dirty="0" err="1"/>
              <a:t>MLOps</a:t>
            </a:r>
            <a:r>
              <a:rPr lang="en-US" sz="2800" b="1" dirty="0"/>
              <a:t> (Container, SageMaker Pipeline)</a:t>
            </a:r>
          </a:p>
          <a:p>
            <a:pPr marL="285750" lvl="1" indent="-285750">
              <a:spcBef>
                <a:spcPts val="600"/>
              </a:spcBef>
              <a:spcAft>
                <a:spcPts val="3000"/>
              </a:spcAft>
            </a:pPr>
            <a:r>
              <a:rPr lang="en-US" sz="2800" b="1" dirty="0"/>
              <a:t>Hidden Dependencies in Development and Execution </a:t>
            </a:r>
            <a:r>
              <a:rPr lang="en-US" sz="2800" dirty="0"/>
              <a:t>(Code vs. Data)</a:t>
            </a:r>
            <a:endParaRPr lang="en-US" sz="2800" b="1" dirty="0"/>
          </a:p>
          <a:p>
            <a:pPr marL="285750" lvl="1" indent="-285750">
              <a:spcBef>
                <a:spcPts val="600"/>
              </a:spcBef>
              <a:spcAft>
                <a:spcPts val="3000"/>
              </a:spcAft>
            </a:pPr>
            <a:r>
              <a:rPr lang="en-US" sz="2800" b="1" dirty="0"/>
              <a:t>Redundancy and Repeated Efforts across Domains/Projects</a:t>
            </a:r>
            <a:endParaRPr lang="en-US" sz="2800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9DFA4A6-FDB7-5E42-55B2-5E69A8B748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10635643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Pain Points for ML Adoption of MODS Pipeline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7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31390-1C0C-8603-23D4-DAFDA3009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361B8D7-DDEC-FF4C-0156-FBDD3E6F7B23}"/>
              </a:ext>
            </a:extLst>
          </p:cNvPr>
          <p:cNvSpPr/>
          <p:nvPr/>
        </p:nvSpPr>
        <p:spPr>
          <a:xfrm>
            <a:off x="4295775" y="2039016"/>
            <a:ext cx="3600450" cy="347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C3A140-4D6D-ADB3-23AC-1DA4E69CFE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10635643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Hidden Dependencies for Step Building</a:t>
            </a:r>
          </a:p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33ADFC-DE1A-C3C7-B71E-1FA1AFBE0663}"/>
              </a:ext>
            </a:extLst>
          </p:cNvPr>
          <p:cNvSpPr/>
          <p:nvPr/>
        </p:nvSpPr>
        <p:spPr>
          <a:xfrm>
            <a:off x="5318125" y="3003356"/>
            <a:ext cx="1810920" cy="1493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Container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8D53633-78F0-BE17-FFD2-8E7A8CA03741}"/>
              </a:ext>
            </a:extLst>
          </p:cNvPr>
          <p:cNvCxnSpPr>
            <a:cxnSpLocks/>
            <a:stCxn id="65" idx="0"/>
            <a:endCxn id="43" idx="0"/>
          </p:cNvCxnSpPr>
          <p:nvPr/>
        </p:nvCxnSpPr>
        <p:spPr>
          <a:xfrm rot="5400000" flipH="1" flipV="1">
            <a:off x="4070545" y="222784"/>
            <a:ext cx="6350" cy="3453449"/>
          </a:xfrm>
          <a:prstGeom prst="bentConnector3">
            <a:avLst>
              <a:gd name="adj1" fmla="val 1030822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C54872-58A7-9739-7A48-42CE341D785A}"/>
              </a:ext>
            </a:extLst>
          </p:cNvPr>
          <p:cNvCxnSpPr/>
          <p:nvPr/>
        </p:nvCxnSpPr>
        <p:spPr>
          <a:xfrm>
            <a:off x="5802632" y="2039016"/>
            <a:ext cx="109653" cy="9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982064-1F21-A19F-B4BC-F0CF62334580}"/>
              </a:ext>
            </a:extLst>
          </p:cNvPr>
          <p:cNvCxnSpPr>
            <a:cxnSpLocks/>
            <a:endCxn id="48" idx="4"/>
          </p:cNvCxnSpPr>
          <p:nvPr/>
        </p:nvCxnSpPr>
        <p:spPr>
          <a:xfrm flipH="1" flipV="1">
            <a:off x="6463634" y="2138044"/>
            <a:ext cx="11658" cy="86213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4F17BDF-6523-2212-0C41-1F4B131A145E}"/>
              </a:ext>
            </a:extLst>
          </p:cNvPr>
          <p:cNvSpPr txBox="1"/>
          <p:nvPr/>
        </p:nvSpPr>
        <p:spPr>
          <a:xfrm>
            <a:off x="6096000" y="3068873"/>
            <a:ext cx="912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Output loc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6DDF6A-7B00-EC81-0811-A117E46CEAC1}"/>
              </a:ext>
            </a:extLst>
          </p:cNvPr>
          <p:cNvSpPr/>
          <p:nvPr/>
        </p:nvSpPr>
        <p:spPr>
          <a:xfrm flipH="1">
            <a:off x="5726301" y="2898768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9F761A-9459-E6DA-6C86-16963F1DF6EF}"/>
              </a:ext>
            </a:extLst>
          </p:cNvPr>
          <p:cNvSpPr txBox="1"/>
          <p:nvPr/>
        </p:nvSpPr>
        <p:spPr>
          <a:xfrm>
            <a:off x="5318125" y="3059347"/>
            <a:ext cx="84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Input loc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0180C-8543-C615-D41C-A246C3430EE8}"/>
              </a:ext>
            </a:extLst>
          </p:cNvPr>
          <p:cNvSpPr/>
          <p:nvPr/>
        </p:nvSpPr>
        <p:spPr>
          <a:xfrm flipH="1">
            <a:off x="6391568" y="2894005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D9A2E-37FB-AEBA-CD9F-398AA018FC3B}"/>
              </a:ext>
            </a:extLst>
          </p:cNvPr>
          <p:cNvCxnSpPr>
            <a:cxnSpLocks/>
            <a:stCxn id="43" idx="4"/>
          </p:cNvCxnSpPr>
          <p:nvPr/>
        </p:nvCxnSpPr>
        <p:spPr>
          <a:xfrm>
            <a:off x="5800445" y="2138044"/>
            <a:ext cx="0" cy="75596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00E7A97-572A-6889-9CAF-60520422D0D4}"/>
              </a:ext>
            </a:extLst>
          </p:cNvPr>
          <p:cNvSpPr/>
          <p:nvPr/>
        </p:nvSpPr>
        <p:spPr>
          <a:xfrm flipH="1">
            <a:off x="5716709" y="194633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BE9294-DA54-C5E3-D177-37B6E2D9EA5B}"/>
              </a:ext>
            </a:extLst>
          </p:cNvPr>
          <p:cNvSpPr/>
          <p:nvPr/>
        </p:nvSpPr>
        <p:spPr>
          <a:xfrm flipH="1">
            <a:off x="6379898" y="194633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56EDA1-461F-EAD9-1FF3-56C60B55CAC2}"/>
              </a:ext>
            </a:extLst>
          </p:cNvPr>
          <p:cNvSpPr txBox="1"/>
          <p:nvPr/>
        </p:nvSpPr>
        <p:spPr>
          <a:xfrm>
            <a:off x="6549235" y="210204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Output Spec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D12A84-3F19-24C8-1055-E8D1C0934FDA}"/>
              </a:ext>
            </a:extLst>
          </p:cNvPr>
          <p:cNvSpPr txBox="1"/>
          <p:nvPr/>
        </p:nvSpPr>
        <p:spPr>
          <a:xfrm>
            <a:off x="5005949" y="210204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Input Spec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6FD6D4-B4B3-9D63-253D-2FD959724416}"/>
              </a:ext>
            </a:extLst>
          </p:cNvPr>
          <p:cNvSpPr txBox="1"/>
          <p:nvPr/>
        </p:nvSpPr>
        <p:spPr>
          <a:xfrm>
            <a:off x="5716709" y="4615356"/>
            <a:ext cx="9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9CA787-7045-CF11-3351-FE92197AB8BC}"/>
              </a:ext>
            </a:extLst>
          </p:cNvPr>
          <p:cNvSpPr/>
          <p:nvPr/>
        </p:nvSpPr>
        <p:spPr>
          <a:xfrm>
            <a:off x="5984472" y="3914505"/>
            <a:ext cx="814191" cy="519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EA8865F-4F38-FCCA-F6C5-AD3905A96136}"/>
              </a:ext>
            </a:extLst>
          </p:cNvPr>
          <p:cNvSpPr/>
          <p:nvPr/>
        </p:nvSpPr>
        <p:spPr>
          <a:xfrm>
            <a:off x="179137" y="2045366"/>
            <a:ext cx="3600450" cy="347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6481C55-FB2F-BFA5-F49E-4F168176FD23}"/>
              </a:ext>
            </a:extLst>
          </p:cNvPr>
          <p:cNvSpPr/>
          <p:nvPr/>
        </p:nvSpPr>
        <p:spPr>
          <a:xfrm>
            <a:off x="1201487" y="3009706"/>
            <a:ext cx="1810920" cy="1493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Container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EB493-C9E2-F48C-FBA2-6054E7E54E3E}"/>
              </a:ext>
            </a:extLst>
          </p:cNvPr>
          <p:cNvCxnSpPr/>
          <p:nvPr/>
        </p:nvCxnSpPr>
        <p:spPr>
          <a:xfrm>
            <a:off x="1685994" y="2045366"/>
            <a:ext cx="109653" cy="9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27B5F3-643C-2ECB-CA94-82C453991D9B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2346996" y="2144394"/>
            <a:ext cx="11658" cy="86213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6B9890D-83A8-2840-D5EC-8C7032E6E92E}"/>
              </a:ext>
            </a:extLst>
          </p:cNvPr>
          <p:cNvSpPr txBox="1"/>
          <p:nvPr/>
        </p:nvSpPr>
        <p:spPr>
          <a:xfrm>
            <a:off x="1979362" y="3075223"/>
            <a:ext cx="912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Output loc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00EFBD-D761-D4A9-7614-5295D02AF86E}"/>
              </a:ext>
            </a:extLst>
          </p:cNvPr>
          <p:cNvSpPr/>
          <p:nvPr/>
        </p:nvSpPr>
        <p:spPr>
          <a:xfrm flipH="1">
            <a:off x="1609663" y="2905118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E4A7FEB-8F66-A6E8-E0B1-281DE466CB34}"/>
              </a:ext>
            </a:extLst>
          </p:cNvPr>
          <p:cNvSpPr txBox="1"/>
          <p:nvPr/>
        </p:nvSpPr>
        <p:spPr>
          <a:xfrm>
            <a:off x="1201487" y="3065697"/>
            <a:ext cx="84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Input loc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AC299F-F717-4C4A-52BB-65432DF87DC4}"/>
              </a:ext>
            </a:extLst>
          </p:cNvPr>
          <p:cNvSpPr/>
          <p:nvPr/>
        </p:nvSpPr>
        <p:spPr>
          <a:xfrm flipH="1">
            <a:off x="2274930" y="2900355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0B0EB1-66E1-A7B2-E213-D368D1D0998F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1683807" y="2144394"/>
            <a:ext cx="0" cy="75596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669ABF7D-264A-689E-2784-8A65A221CF97}"/>
              </a:ext>
            </a:extLst>
          </p:cNvPr>
          <p:cNvSpPr/>
          <p:nvPr/>
        </p:nvSpPr>
        <p:spPr>
          <a:xfrm flipH="1">
            <a:off x="1600071" y="195268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BFBF0E9-796B-B361-70E5-74AF1FEAB171}"/>
              </a:ext>
            </a:extLst>
          </p:cNvPr>
          <p:cNvSpPr/>
          <p:nvPr/>
        </p:nvSpPr>
        <p:spPr>
          <a:xfrm flipH="1">
            <a:off x="2263260" y="195268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15C5BD-44EF-CB75-5FFC-C82B2706752B}"/>
              </a:ext>
            </a:extLst>
          </p:cNvPr>
          <p:cNvSpPr txBox="1"/>
          <p:nvPr/>
        </p:nvSpPr>
        <p:spPr>
          <a:xfrm>
            <a:off x="2432597" y="210839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Output Spec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F21631-B00D-D662-9CE6-D64E3F678036}"/>
              </a:ext>
            </a:extLst>
          </p:cNvPr>
          <p:cNvSpPr txBox="1"/>
          <p:nvPr/>
        </p:nvSpPr>
        <p:spPr>
          <a:xfrm>
            <a:off x="889311" y="210839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Input Spec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7D4FB6-3F4A-C700-0EF2-01A71FB46B93}"/>
              </a:ext>
            </a:extLst>
          </p:cNvPr>
          <p:cNvSpPr txBox="1"/>
          <p:nvPr/>
        </p:nvSpPr>
        <p:spPr>
          <a:xfrm>
            <a:off x="1600071" y="4621706"/>
            <a:ext cx="9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A0D6CA-B2B3-66FF-AC49-097611AC91F5}"/>
              </a:ext>
            </a:extLst>
          </p:cNvPr>
          <p:cNvSpPr/>
          <p:nvPr/>
        </p:nvSpPr>
        <p:spPr>
          <a:xfrm>
            <a:off x="1867834" y="3920855"/>
            <a:ext cx="814191" cy="519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F0EDBBC-90DE-EEC9-1AC8-CAF6D2B03579}"/>
              </a:ext>
            </a:extLst>
          </p:cNvPr>
          <p:cNvSpPr/>
          <p:nvPr/>
        </p:nvSpPr>
        <p:spPr>
          <a:xfrm>
            <a:off x="8363838" y="2045366"/>
            <a:ext cx="3600450" cy="347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403BDC4-27A2-0DA3-0628-38696A99187F}"/>
              </a:ext>
            </a:extLst>
          </p:cNvPr>
          <p:cNvSpPr/>
          <p:nvPr/>
        </p:nvSpPr>
        <p:spPr>
          <a:xfrm>
            <a:off x="9386188" y="3009706"/>
            <a:ext cx="1810920" cy="1493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Container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26577F-3294-C955-D1FE-E91AE40C6AB9}"/>
              </a:ext>
            </a:extLst>
          </p:cNvPr>
          <p:cNvCxnSpPr/>
          <p:nvPr/>
        </p:nvCxnSpPr>
        <p:spPr>
          <a:xfrm>
            <a:off x="9870695" y="2045366"/>
            <a:ext cx="109653" cy="9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2B5789-492A-CDD0-F865-0FFE6E854ACC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10531697" y="2144394"/>
            <a:ext cx="11658" cy="86213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5FCE6C-B344-4477-DF5A-12880E19A30B}"/>
              </a:ext>
            </a:extLst>
          </p:cNvPr>
          <p:cNvSpPr txBox="1"/>
          <p:nvPr/>
        </p:nvSpPr>
        <p:spPr>
          <a:xfrm>
            <a:off x="10164063" y="3075223"/>
            <a:ext cx="912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Output loc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D7353F-9F5D-9DF0-66A3-4317F874EAED}"/>
              </a:ext>
            </a:extLst>
          </p:cNvPr>
          <p:cNvSpPr/>
          <p:nvPr/>
        </p:nvSpPr>
        <p:spPr>
          <a:xfrm flipH="1">
            <a:off x="9794364" y="2905118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B9B775-FA3B-8F3D-7902-24A3D88700F9}"/>
              </a:ext>
            </a:extLst>
          </p:cNvPr>
          <p:cNvSpPr txBox="1"/>
          <p:nvPr/>
        </p:nvSpPr>
        <p:spPr>
          <a:xfrm>
            <a:off x="9386188" y="3065697"/>
            <a:ext cx="84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Input loc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4E6B0B-D05C-0020-17C4-A9F0E1A6F741}"/>
              </a:ext>
            </a:extLst>
          </p:cNvPr>
          <p:cNvSpPr/>
          <p:nvPr/>
        </p:nvSpPr>
        <p:spPr>
          <a:xfrm flipH="1">
            <a:off x="10459631" y="2900355"/>
            <a:ext cx="167472" cy="19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2E982F-F8E7-8922-71AB-9E7736A2545F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9868508" y="2144394"/>
            <a:ext cx="0" cy="75596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CDA03DE-FA7F-F969-8D39-CE970A650EB9}"/>
              </a:ext>
            </a:extLst>
          </p:cNvPr>
          <p:cNvSpPr/>
          <p:nvPr/>
        </p:nvSpPr>
        <p:spPr>
          <a:xfrm flipH="1">
            <a:off x="9784772" y="195268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246831-D97B-24D1-A9BE-9E6ECBA8BD21}"/>
              </a:ext>
            </a:extLst>
          </p:cNvPr>
          <p:cNvSpPr/>
          <p:nvPr/>
        </p:nvSpPr>
        <p:spPr>
          <a:xfrm flipH="1">
            <a:off x="10447961" y="1952683"/>
            <a:ext cx="167472" cy="191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8EF154-7371-5BB7-15D6-E3B8CE3E9B6D}"/>
              </a:ext>
            </a:extLst>
          </p:cNvPr>
          <p:cNvSpPr txBox="1"/>
          <p:nvPr/>
        </p:nvSpPr>
        <p:spPr>
          <a:xfrm>
            <a:off x="10617298" y="210839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Output Spec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7271AB-5415-2F5A-671D-7B75B660C64D}"/>
              </a:ext>
            </a:extLst>
          </p:cNvPr>
          <p:cNvSpPr txBox="1"/>
          <p:nvPr/>
        </p:nvSpPr>
        <p:spPr>
          <a:xfrm>
            <a:off x="9074012" y="2108397"/>
            <a:ext cx="75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Step Input Spec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B7A2A8B-8337-3CEC-14EE-D9C7CF673B0C}"/>
              </a:ext>
            </a:extLst>
          </p:cNvPr>
          <p:cNvSpPr txBox="1"/>
          <p:nvPr/>
        </p:nvSpPr>
        <p:spPr>
          <a:xfrm>
            <a:off x="9784772" y="4621706"/>
            <a:ext cx="9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143F88-960E-51C0-D542-4A86B2BA5A53}"/>
              </a:ext>
            </a:extLst>
          </p:cNvPr>
          <p:cNvSpPr/>
          <p:nvPr/>
        </p:nvSpPr>
        <p:spPr>
          <a:xfrm>
            <a:off x="10052535" y="3920855"/>
            <a:ext cx="814191" cy="519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2A6FCC47-B3B2-7A7A-F084-97E2E141EC16}"/>
              </a:ext>
            </a:extLst>
          </p:cNvPr>
          <p:cNvCxnSpPr>
            <a:cxnSpLocks/>
            <a:stCxn id="48" idx="0"/>
            <a:endCxn id="79" idx="0"/>
          </p:cNvCxnSpPr>
          <p:nvPr/>
        </p:nvCxnSpPr>
        <p:spPr>
          <a:xfrm rot="16200000" flipH="1">
            <a:off x="8162896" y="247071"/>
            <a:ext cx="6350" cy="3404874"/>
          </a:xfrm>
          <a:prstGeom prst="bentConnector3">
            <a:avLst>
              <a:gd name="adj1" fmla="val -1010959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3C6A4ED-BFCA-5B89-A22E-FF5D0AE70A8F}"/>
              </a:ext>
            </a:extLst>
          </p:cNvPr>
          <p:cNvSpPr txBox="1"/>
          <p:nvPr/>
        </p:nvSpPr>
        <p:spPr>
          <a:xfrm>
            <a:off x="2346995" y="1489267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</a:rPr>
              <a:t>OutputSpec</a:t>
            </a:r>
            <a:endParaRPr lang="en-US" sz="1600" b="1" dirty="0">
              <a:solidFill>
                <a:srgbClr val="FFC000"/>
              </a:solidFill>
            </a:endParaRP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29020EB2-B295-ADD3-7F69-6AEB3212AB6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59357" y="1283918"/>
            <a:ext cx="1524450" cy="668765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55B5B35-F192-50C7-C27C-D0419841EB98}"/>
              </a:ext>
            </a:extLst>
          </p:cNvPr>
          <p:cNvSpPr txBox="1"/>
          <p:nvPr/>
        </p:nvSpPr>
        <p:spPr>
          <a:xfrm>
            <a:off x="3888965" y="1483125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92D050"/>
                </a:solidFill>
              </a:rPr>
              <a:t>DependencySpec</a:t>
            </a:r>
            <a:endParaRPr lang="en-US" sz="1600" b="1" dirty="0">
              <a:solidFill>
                <a:srgbClr val="92D05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FE7311-E613-C665-BE7C-41DB927404C8}"/>
              </a:ext>
            </a:extLst>
          </p:cNvPr>
          <p:cNvSpPr txBox="1"/>
          <p:nvPr/>
        </p:nvSpPr>
        <p:spPr>
          <a:xfrm>
            <a:off x="6475292" y="1517457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</a:rPr>
              <a:t>OutputSpec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9ABC59-4C81-61B8-07F0-3359622BDF35}"/>
              </a:ext>
            </a:extLst>
          </p:cNvPr>
          <p:cNvSpPr txBox="1"/>
          <p:nvPr/>
        </p:nvSpPr>
        <p:spPr>
          <a:xfrm>
            <a:off x="8017262" y="1511315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92D050"/>
                </a:solidFill>
              </a:rPr>
              <a:t>DependencySpec</a:t>
            </a:r>
            <a:endParaRPr lang="en-US" sz="1600" b="1" dirty="0">
              <a:solidFill>
                <a:srgbClr val="92D050"/>
              </a:solidFill>
            </a:endParaRP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9DD1EF3F-73ED-63C4-D74A-E94A223DFADB}"/>
              </a:ext>
            </a:extLst>
          </p:cNvPr>
          <p:cNvCxnSpPr>
            <a:stCxn id="80" idx="0"/>
          </p:cNvCxnSpPr>
          <p:nvPr/>
        </p:nvCxnSpPr>
        <p:spPr>
          <a:xfrm rot="5400000" flipH="1" flipV="1">
            <a:off x="10890724" y="974996"/>
            <a:ext cx="618661" cy="1336714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8DDDA25-7280-72E8-1BA8-93571077A6EB}"/>
              </a:ext>
            </a:extLst>
          </p:cNvPr>
          <p:cNvSpPr txBox="1"/>
          <p:nvPr/>
        </p:nvSpPr>
        <p:spPr>
          <a:xfrm>
            <a:off x="10543355" y="1506464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</a:rPr>
              <a:t>OutputSpec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BC16E2-B9D6-515C-30DB-1632DB57A976}"/>
              </a:ext>
            </a:extLst>
          </p:cNvPr>
          <p:cNvSpPr txBox="1"/>
          <p:nvPr/>
        </p:nvSpPr>
        <p:spPr>
          <a:xfrm>
            <a:off x="-86924" y="1474076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92D050"/>
                </a:solidFill>
              </a:rPr>
              <a:t>DependencySpec</a:t>
            </a:r>
            <a:endParaRPr lang="en-US" sz="1600" b="1" dirty="0">
              <a:solidFill>
                <a:srgbClr val="92D05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1CD1E6-B383-AD4B-964D-F1A0DF0FFCF6}"/>
              </a:ext>
            </a:extLst>
          </p:cNvPr>
          <p:cNvSpPr txBox="1"/>
          <p:nvPr/>
        </p:nvSpPr>
        <p:spPr>
          <a:xfrm>
            <a:off x="2358654" y="5716100"/>
            <a:ext cx="7617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</a:t>
            </a:r>
            <a:r>
              <a:rPr lang="en-US" dirty="0"/>
              <a:t> to </a:t>
            </a:r>
            <a:r>
              <a:rPr lang="en-US" b="1" dirty="0"/>
              <a:t>Script</a:t>
            </a:r>
            <a:r>
              <a:rPr lang="en-US" dirty="0"/>
              <a:t> Dependency: =&gt; my input destination / output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Producer Step</a:t>
            </a:r>
            <a:r>
              <a:rPr lang="en-US" dirty="0"/>
              <a:t> Dependency: =&gt; my step dependency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Consumer</a:t>
            </a:r>
            <a:r>
              <a:rPr lang="en-US" dirty="0"/>
              <a:t> </a:t>
            </a:r>
            <a:r>
              <a:rPr lang="en-US" b="1" dirty="0"/>
              <a:t>Step </a:t>
            </a:r>
            <a:r>
              <a:rPr lang="en-US" dirty="0"/>
              <a:t>Dependency: =&gt; my step output</a:t>
            </a:r>
          </a:p>
        </p:txBody>
      </p:sp>
    </p:spTree>
    <p:extLst>
      <p:ext uri="{BB962C8B-B14F-4D97-AF65-F5344CB8AC3E}">
        <p14:creationId xmlns:p14="http://schemas.microsoft.com/office/powerpoint/2010/main" val="22847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0D25-E449-0924-1BFD-7658F751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1179C40-2AD8-F7BA-879D-E523FCA34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167" y="1164881"/>
            <a:ext cx="10740930" cy="52272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many existing MODS pipelines. But they all suffer the same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Challenges</a:t>
            </a:r>
          </a:p>
          <a:p>
            <a:pPr marL="971550" lvl="2" indent="-285750">
              <a:spcBef>
                <a:spcPts val="0"/>
              </a:spcBef>
            </a:pPr>
            <a:r>
              <a:rPr lang="en-US" sz="1800" b="1" dirty="0"/>
              <a:t>Not Scalable: 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Most of MODS Template code are </a:t>
            </a:r>
            <a:r>
              <a:rPr lang="en-US" sz="1800" b="1" dirty="0"/>
              <a:t>end-to-end: </a:t>
            </a:r>
            <a:r>
              <a:rPr lang="en-US" sz="1800" b="1" dirty="0">
                <a:hlinkClick r:id="rId3"/>
              </a:rPr>
              <a:t>example</a:t>
            </a:r>
            <a:r>
              <a:rPr lang="en-US" sz="1800" b="1" dirty="0"/>
              <a:t> 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Easy to be &gt; 800 lines</a:t>
            </a:r>
            <a:r>
              <a:rPr lang="en-US" sz="1800" b="1" dirty="0"/>
              <a:t> 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What if you want to replace one step with another step?</a:t>
            </a:r>
          </a:p>
          <a:p>
            <a:pPr marL="971550" lvl="2" indent="-285750">
              <a:spcBef>
                <a:spcPts val="0"/>
              </a:spcBef>
            </a:pPr>
            <a:r>
              <a:rPr lang="en-US" sz="1800" dirty="0"/>
              <a:t>No </a:t>
            </a:r>
            <a:r>
              <a:rPr lang="en-US" sz="1800" b="1" dirty="0"/>
              <a:t>Separation of Concerns</a:t>
            </a:r>
            <a:r>
              <a:rPr lang="en-US" sz="1800" dirty="0"/>
              <a:t>: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b="1" dirty="0"/>
              <a:t>Pipeline Architecture</a:t>
            </a:r>
            <a:r>
              <a:rPr lang="en-US" sz="1800" dirty="0"/>
              <a:t> vs. </a:t>
            </a:r>
            <a:r>
              <a:rPr lang="en-US" sz="1800" b="1" dirty="0"/>
              <a:t>Step/Script Implementation</a:t>
            </a:r>
          </a:p>
          <a:p>
            <a:pPr marL="971550" lvl="2" indent="-285750">
              <a:spcBef>
                <a:spcPts val="0"/>
              </a:spcBef>
            </a:pPr>
            <a:r>
              <a:rPr lang="en-US" sz="1800" b="1" dirty="0">
                <a:solidFill>
                  <a:srgbClr val="FF0000"/>
                </a:solidFill>
              </a:rPr>
              <a:t>Not Shareable: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Why reinvent the wheel?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What if I want to use one step from your pipeline?</a:t>
            </a:r>
          </a:p>
          <a:p>
            <a:pPr marL="1428750" lvl="3" indent="-285750">
              <a:spcBef>
                <a:spcPts val="0"/>
              </a:spcBef>
            </a:pPr>
            <a:r>
              <a:rPr lang="en-US" sz="1800" dirty="0"/>
              <a:t>1000 people have 1000 implementation of same equivalent step</a:t>
            </a:r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21512A7-8E0B-2339-3358-A5256C81DA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357" y="174422"/>
            <a:ext cx="8409877" cy="6111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Limitation of Legacy Pipeline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4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EB39-0DDE-12B1-04C2-19B1AD05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3968446-A12D-98F2-F436-2EBA98F20B67}"/>
              </a:ext>
            </a:extLst>
          </p:cNvPr>
          <p:cNvSpPr/>
          <p:nvPr/>
        </p:nvSpPr>
        <p:spPr>
          <a:xfrm>
            <a:off x="10130118" y="2084294"/>
            <a:ext cx="1828800" cy="2205318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EE7EB-7219-C1CD-8FF4-A6490436C0B5}"/>
              </a:ext>
            </a:extLst>
          </p:cNvPr>
          <p:cNvSpPr txBox="1"/>
          <p:nvPr/>
        </p:nvSpPr>
        <p:spPr>
          <a:xfrm>
            <a:off x="233082" y="1151453"/>
            <a:ext cx="868288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Cursus: Automatic SageMaker/MODS Pipeline Compiler</a:t>
            </a:r>
          </a:p>
          <a:p>
            <a:pPr marL="742939" lvl="1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Graph-to-Pipeline Automation: </a:t>
            </a:r>
            <a:endParaRPr lang="en-US" sz="2000" dirty="0"/>
          </a:p>
          <a:p>
            <a:pPr marL="742939" lvl="1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NO SageMaker Knowledge for User</a:t>
            </a:r>
            <a:endParaRPr lang="en-US" sz="2000" dirty="0"/>
          </a:p>
          <a:p>
            <a:pPr marL="742939" lvl="1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97% Development-Time Reduction</a:t>
            </a:r>
            <a:r>
              <a:rPr lang="en-US" sz="2000" dirty="0"/>
              <a:t>:  </a:t>
            </a:r>
          </a:p>
          <a:p>
            <a:pPr marL="1200127" lvl="2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b="1" dirty="0"/>
              <a:t>4-6 weeks </a:t>
            </a:r>
            <a:r>
              <a:rPr lang="en-US" dirty="0"/>
              <a:t>to </a:t>
            </a:r>
            <a:r>
              <a:rPr lang="en-US" b="1" dirty="0"/>
              <a:t>4 days</a:t>
            </a:r>
          </a:p>
          <a:p>
            <a:pPr marL="742939" lvl="1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94% Code Reduction: </a:t>
            </a:r>
          </a:p>
          <a:p>
            <a:pPr marL="1200127" lvl="2" indent="-28575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b="1" dirty="0"/>
              <a:t>1,000+</a:t>
            </a:r>
            <a:r>
              <a:rPr lang="en-US" dirty="0"/>
              <a:t> lines to </a:t>
            </a:r>
            <a:r>
              <a:rPr lang="en-US" b="1" dirty="0"/>
              <a:t>60+</a:t>
            </a:r>
            <a:r>
              <a:rPr lang="en-US" dirty="0"/>
              <a:t> lines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7CAB0-7846-8066-AB56-1E3DDF548BA8}"/>
              </a:ext>
            </a:extLst>
          </p:cNvPr>
          <p:cNvSpPr/>
          <p:nvPr/>
        </p:nvSpPr>
        <p:spPr>
          <a:xfrm>
            <a:off x="6293790" y="2084294"/>
            <a:ext cx="1828800" cy="2205318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2334F2-DC3A-D6CF-A187-F66BD4ABF5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590" y="147648"/>
            <a:ext cx="9438526" cy="6845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Contributions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BB5507-3D75-E254-4B36-02D2C7421A7A}"/>
              </a:ext>
            </a:extLst>
          </p:cNvPr>
          <p:cNvSpPr/>
          <p:nvPr/>
        </p:nvSpPr>
        <p:spPr>
          <a:xfrm>
            <a:off x="6910521" y="2344067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79ABA1-13D2-1F58-D31E-E72FF06A766F}"/>
              </a:ext>
            </a:extLst>
          </p:cNvPr>
          <p:cNvSpPr/>
          <p:nvPr/>
        </p:nvSpPr>
        <p:spPr>
          <a:xfrm>
            <a:off x="6616112" y="3262711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FF3D3-DD86-BBEA-F59B-E4D942C96606}"/>
              </a:ext>
            </a:extLst>
          </p:cNvPr>
          <p:cNvSpPr/>
          <p:nvPr/>
        </p:nvSpPr>
        <p:spPr>
          <a:xfrm>
            <a:off x="7433531" y="3696821"/>
            <a:ext cx="384463" cy="374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19717C-CEFE-A8A7-5657-51855D92FE6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808344" y="2718139"/>
            <a:ext cx="192231" cy="54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B2EAA8-B5D5-B3C9-477B-8136FD2B86E5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7238681" y="2663357"/>
            <a:ext cx="387082" cy="103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9E3BC6-7982-6882-7FB2-1572199733B4}"/>
              </a:ext>
            </a:extLst>
          </p:cNvPr>
          <p:cNvSpPr txBox="1"/>
          <p:nvPr/>
        </p:nvSpPr>
        <p:spPr>
          <a:xfrm>
            <a:off x="6607070" y="4464852"/>
            <a:ext cx="151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Directed Graph (node, edge)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C768C2-785D-A9FB-2F20-78C24041A867}"/>
              </a:ext>
            </a:extLst>
          </p:cNvPr>
          <p:cNvSpPr/>
          <p:nvPr/>
        </p:nvSpPr>
        <p:spPr>
          <a:xfrm>
            <a:off x="8729440" y="2814285"/>
            <a:ext cx="793376" cy="7316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89F77-C516-C958-2281-932D861A7B80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8122590" y="3180089"/>
            <a:ext cx="606850" cy="68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DBEACE-84F1-9424-3618-B0166E5BACFB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9522816" y="3180089"/>
            <a:ext cx="607302" cy="68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1C936-37D1-96D1-0BE8-0888037D1E12}"/>
              </a:ext>
            </a:extLst>
          </p:cNvPr>
          <p:cNvSpPr txBox="1"/>
          <p:nvPr/>
        </p:nvSpPr>
        <p:spPr>
          <a:xfrm>
            <a:off x="8707192" y="3636783"/>
            <a:ext cx="121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Cursus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0814AC-DE6D-5867-4072-61C204FD73C1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6944272" y="3582001"/>
            <a:ext cx="489259" cy="301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60E095-69EE-4BE7-028D-FC06BE67C378}"/>
              </a:ext>
            </a:extLst>
          </p:cNvPr>
          <p:cNvSpPr txBox="1"/>
          <p:nvPr/>
        </p:nvSpPr>
        <p:spPr>
          <a:xfrm>
            <a:off x="10439056" y="4464852"/>
            <a:ext cx="151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SageMaker Pipeline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921FB2-99B8-B7C1-593D-ECDBA53A716F}"/>
              </a:ext>
            </a:extLst>
          </p:cNvPr>
          <p:cNvSpPr/>
          <p:nvPr/>
        </p:nvSpPr>
        <p:spPr>
          <a:xfrm>
            <a:off x="10747805" y="2318012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D4F93A-184D-21C5-4004-63FEFC90DC15}"/>
              </a:ext>
            </a:extLst>
          </p:cNvPr>
          <p:cNvSpPr/>
          <p:nvPr/>
        </p:nvSpPr>
        <p:spPr>
          <a:xfrm>
            <a:off x="10453396" y="3236656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D42AD6-76BC-3CD1-F6E0-E3D7176D1B6E}"/>
              </a:ext>
            </a:extLst>
          </p:cNvPr>
          <p:cNvSpPr/>
          <p:nvPr/>
        </p:nvSpPr>
        <p:spPr>
          <a:xfrm>
            <a:off x="11270815" y="3670766"/>
            <a:ext cx="384463" cy="3740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0A6DC1-6562-6DBF-9FFF-8CE96C400C68}"/>
              </a:ext>
            </a:extLst>
          </p:cNvPr>
          <p:cNvCxnSpPr>
            <a:cxnSpLocks/>
            <a:stCxn id="36" idx="5"/>
            <a:endCxn id="38" idx="0"/>
          </p:cNvCxnSpPr>
          <p:nvPr/>
        </p:nvCxnSpPr>
        <p:spPr>
          <a:xfrm>
            <a:off x="11075965" y="2637302"/>
            <a:ext cx="387082" cy="10334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104FC9-A63F-4121-B4D5-6269180CCAC8}"/>
              </a:ext>
            </a:extLst>
          </p:cNvPr>
          <p:cNvCxnSpPr>
            <a:cxnSpLocks/>
            <a:stCxn id="37" idx="5"/>
            <a:endCxn id="38" idx="2"/>
          </p:cNvCxnSpPr>
          <p:nvPr/>
        </p:nvCxnSpPr>
        <p:spPr>
          <a:xfrm>
            <a:off x="10781556" y="3555946"/>
            <a:ext cx="489259" cy="3018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BCE0B7-E44A-1879-89C7-485731518E77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10645628" y="2637302"/>
            <a:ext cx="158480" cy="5993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05FE6-4496-038D-1A4D-5C00A0E5D7AE}"/>
              </a:ext>
            </a:extLst>
          </p:cNvPr>
          <p:cNvSpPr txBox="1"/>
          <p:nvPr/>
        </p:nvSpPr>
        <p:spPr>
          <a:xfrm>
            <a:off x="2382831" y="6133582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Core Cursus is written by AI Agent Cline within 1.5 months, 63,000 lines of code </a:t>
            </a:r>
          </a:p>
        </p:txBody>
      </p:sp>
    </p:spTree>
    <p:extLst>
      <p:ext uri="{BB962C8B-B14F-4D97-AF65-F5344CB8AC3E}">
        <p14:creationId xmlns:p14="http://schemas.microsoft.com/office/powerpoint/2010/main" val="4110395541"/>
      </p:ext>
    </p:extLst>
  </p:cSld>
  <p:clrMapOvr>
    <a:masterClrMapping/>
  </p:clrMapOvr>
</p:sld>
</file>

<file path=ppt/theme/theme1.xml><?xml version="1.0" encoding="utf-8"?>
<a:theme xmlns:a="http://schemas.openxmlformats.org/drawingml/2006/main" name="CTPS 1">
  <a:themeElements>
    <a:clrScheme name="Amazon CTPS">
      <a:dk1>
        <a:srgbClr val="1B243D"/>
      </a:dk1>
      <a:lt1>
        <a:sysClr val="window" lastClr="FFFFFF"/>
      </a:lt1>
      <a:dk2>
        <a:srgbClr val="0099D9"/>
      </a:dk2>
      <a:lt2>
        <a:srgbClr val="0099D9"/>
      </a:lt2>
      <a:accent1>
        <a:srgbClr val="0099D9"/>
      </a:accent1>
      <a:accent2>
        <a:srgbClr val="FF8F00"/>
      </a:accent2>
      <a:accent3>
        <a:srgbClr val="FF6138"/>
      </a:accent3>
      <a:accent4>
        <a:srgbClr val="FFC400"/>
      </a:accent4>
      <a:accent5>
        <a:srgbClr val="538000"/>
      </a:accent5>
      <a:accent6>
        <a:srgbClr val="CC0C39"/>
      </a:accent6>
      <a:hlink>
        <a:srgbClr val="0099D9"/>
      </a:hlink>
      <a:folHlink>
        <a:srgbClr val="879596"/>
      </a:folHlink>
    </a:clrScheme>
    <a:fontScheme name="CTPS PPT 2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PS_PPTtemplate.pptx" id="{903A35F2-02A7-440A-A197-5D0E62EA2FB2}" vid="{70F1E288-2E01-4290-B4B5-2D628EB96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CTPS 1</Template>
  <TotalTime>57741</TotalTime>
  <Words>2231</Words>
  <Application>Microsoft Macintosh PowerPoint</Application>
  <PresentationFormat>Widescreen</PresentationFormat>
  <Paragraphs>590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Amazon Ember Display</vt:lpstr>
      <vt:lpstr>Calibri</vt:lpstr>
      <vt:lpstr>Amazon Ember</vt:lpstr>
      <vt:lpstr>Arial</vt:lpstr>
      <vt:lpstr>Amazon Ember Heavy</vt:lpstr>
      <vt:lpstr>CTPS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Xie, Luke</cp:lastModifiedBy>
  <cp:revision>80</cp:revision>
  <dcterms:created xsi:type="dcterms:W3CDTF">2025-06-18T20:03:13Z</dcterms:created>
  <dcterms:modified xsi:type="dcterms:W3CDTF">2026-01-21T21:05:27Z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2025-10-06T00:13:56Z</vt:lpwstr>
  </property>
  <property fmtid="{D5CDD505-2E9C-101B-9397-08002B2CF9AE}" pid="4" name="MSIP_Label_19e68092-05df-4271-8e3e-b2a4c82ba797_Method">
    <vt:lpwstr>Standard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55dd9101-c6d5-4d28-8f87-3f248c0846b1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50, 3, 0, 1</vt:lpwstr>
  </property>
</Properties>
</file>